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88" r:id="rId5"/>
    <p:sldId id="283" r:id="rId6"/>
    <p:sldId id="289" r:id="rId7"/>
    <p:sldId id="290" r:id="rId8"/>
    <p:sldId id="291" r:id="rId9"/>
    <p:sldId id="292" r:id="rId10"/>
    <p:sldId id="293"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D6D7B5-1C6D-4E18-80A2-66FC188857C6}" v="656" dt="2019-11-10T12:58:30.1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1" d="100"/>
          <a:sy n="91" d="100"/>
        </p:scale>
        <p:origin x="7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Graham" userId="c6c7a62cfc3b405e" providerId="LiveId" clId="{16D6D7B5-1C6D-4E18-80A2-66FC188857C6}"/>
    <pc:docChg chg="modSld">
      <pc:chgData name="Paul Graham" userId="c6c7a62cfc3b405e" providerId="LiveId" clId="{16D6D7B5-1C6D-4E18-80A2-66FC188857C6}" dt="2019-11-10T13:04:19.296" v="3" actId="403"/>
      <pc:docMkLst>
        <pc:docMk/>
      </pc:docMkLst>
      <pc:sldChg chg="modSp">
        <pc:chgData name="Paul Graham" userId="c6c7a62cfc3b405e" providerId="LiveId" clId="{16D6D7B5-1C6D-4E18-80A2-66FC188857C6}" dt="2019-11-10T13:04:19.296" v="3" actId="403"/>
        <pc:sldMkLst>
          <pc:docMk/>
          <pc:sldMk cId="2095806930" sldId="256"/>
        </pc:sldMkLst>
        <pc:spChg chg="mod">
          <ac:chgData name="Paul Graham" userId="c6c7a62cfc3b405e" providerId="LiveId" clId="{16D6D7B5-1C6D-4E18-80A2-66FC188857C6}" dt="2019-11-10T13:04:16.301" v="1" actId="20577"/>
          <ac:spMkLst>
            <pc:docMk/>
            <pc:sldMk cId="2095806930" sldId="256"/>
            <ac:spMk id="2" creationId="{A72FD897-6189-451D-8D83-66D5459E3CFE}"/>
          </ac:spMkLst>
        </pc:spChg>
        <pc:spChg chg="mod">
          <ac:chgData name="Paul Graham" userId="c6c7a62cfc3b405e" providerId="LiveId" clId="{16D6D7B5-1C6D-4E18-80A2-66FC188857C6}" dt="2019-11-10T13:04:19.296" v="3" actId="403"/>
          <ac:spMkLst>
            <pc:docMk/>
            <pc:sldMk cId="2095806930" sldId="256"/>
            <ac:spMk id="3" creationId="{92159814-5BCA-4852-AE75-D8B02D4EF97D}"/>
          </ac:spMkLst>
        </pc:spChg>
      </pc:sldChg>
    </pc:docChg>
  </pc:docChgLst>
  <pc:docChgLst>
    <pc:chgData name="Paul Graham" userId="c6c7a62cfc3b405e" providerId="LiveId" clId="{2AE7AC11-0782-4D1E-9C03-49830693BC72}"/>
    <pc:docChg chg="custSel delSld modSld">
      <pc:chgData name="Paul Graham" userId="c6c7a62cfc3b405e" providerId="LiveId" clId="{2AE7AC11-0782-4D1E-9C03-49830693BC72}" dt="2019-11-10T12:58:30.100" v="820" actId="113"/>
      <pc:docMkLst>
        <pc:docMk/>
      </pc:docMkLst>
      <pc:sldChg chg="modSp">
        <pc:chgData name="Paul Graham" userId="c6c7a62cfc3b405e" providerId="LiveId" clId="{2AE7AC11-0782-4D1E-9C03-49830693BC72}" dt="2019-11-10T12:34:49.424" v="24" actId="20577"/>
        <pc:sldMkLst>
          <pc:docMk/>
          <pc:sldMk cId="2095806930" sldId="256"/>
        </pc:sldMkLst>
        <pc:spChg chg="mod">
          <ac:chgData name="Paul Graham" userId="c6c7a62cfc3b405e" providerId="LiveId" clId="{2AE7AC11-0782-4D1E-9C03-49830693BC72}" dt="2019-11-10T12:34:42.956" v="9" actId="20577"/>
          <ac:spMkLst>
            <pc:docMk/>
            <pc:sldMk cId="2095806930" sldId="256"/>
            <ac:spMk id="2" creationId="{A72FD897-6189-451D-8D83-66D5459E3CFE}"/>
          </ac:spMkLst>
        </pc:spChg>
        <pc:spChg chg="mod">
          <ac:chgData name="Paul Graham" userId="c6c7a62cfc3b405e" providerId="LiveId" clId="{2AE7AC11-0782-4D1E-9C03-49830693BC72}" dt="2019-11-10T12:34:49.424" v="24" actId="20577"/>
          <ac:spMkLst>
            <pc:docMk/>
            <pc:sldMk cId="2095806930" sldId="256"/>
            <ac:spMk id="3" creationId="{92159814-5BCA-4852-AE75-D8B02D4EF97D}"/>
          </ac:spMkLst>
        </pc:spChg>
      </pc:sldChg>
      <pc:sldChg chg="modSp modAnim">
        <pc:chgData name="Paul Graham" userId="c6c7a62cfc3b405e" providerId="LiveId" clId="{2AE7AC11-0782-4D1E-9C03-49830693BC72}" dt="2019-11-10T12:45:16.296" v="589"/>
        <pc:sldMkLst>
          <pc:docMk/>
          <pc:sldMk cId="344592180" sldId="257"/>
        </pc:sldMkLst>
        <pc:spChg chg="mod">
          <ac:chgData name="Paul Graham" userId="c6c7a62cfc3b405e" providerId="LiveId" clId="{2AE7AC11-0782-4D1E-9C03-49830693BC72}" dt="2019-11-10T12:35:01.127" v="29" actId="27636"/>
          <ac:spMkLst>
            <pc:docMk/>
            <pc:sldMk cId="344592180" sldId="257"/>
            <ac:spMk id="3" creationId="{848BD2EA-F508-4726-A090-07FA65CC4534}"/>
          </ac:spMkLst>
        </pc:spChg>
      </pc:sldChg>
      <pc:sldChg chg="modSp modAnim">
        <pc:chgData name="Paul Graham" userId="c6c7a62cfc3b405e" providerId="LiveId" clId="{2AE7AC11-0782-4D1E-9C03-49830693BC72}" dt="2019-11-10T12:43:48.237" v="536" actId="113"/>
        <pc:sldMkLst>
          <pc:docMk/>
          <pc:sldMk cId="2082938711" sldId="271"/>
        </pc:sldMkLst>
        <pc:spChg chg="mod">
          <ac:chgData name="Paul Graham" userId="c6c7a62cfc3b405e" providerId="LiveId" clId="{2AE7AC11-0782-4D1E-9C03-49830693BC72}" dt="2019-11-10T12:43:48.237" v="536" actId="113"/>
          <ac:spMkLst>
            <pc:docMk/>
            <pc:sldMk cId="2082938711" sldId="271"/>
            <ac:spMk id="2" creationId="{198C0ECB-331B-4D3C-A813-A02136D1390C}"/>
          </ac:spMkLst>
        </pc:spChg>
        <pc:spChg chg="mod">
          <ac:chgData name="Paul Graham" userId="c6c7a62cfc3b405e" providerId="LiveId" clId="{2AE7AC11-0782-4D1E-9C03-49830693BC72}" dt="2019-11-10T12:42:27.789" v="515" actId="20577"/>
          <ac:spMkLst>
            <pc:docMk/>
            <pc:sldMk cId="2082938711" sldId="271"/>
            <ac:spMk id="3" creationId="{E21E7D21-0E8A-4C69-8A8C-9DFA2CB7A54A}"/>
          </ac:spMkLst>
        </pc:spChg>
      </pc:sldChg>
      <pc:sldChg chg="del">
        <pc:chgData name="Paul Graham" userId="c6c7a62cfc3b405e" providerId="LiveId" clId="{2AE7AC11-0782-4D1E-9C03-49830693BC72}" dt="2019-11-10T12:42:39.597" v="516" actId="2696"/>
        <pc:sldMkLst>
          <pc:docMk/>
          <pc:sldMk cId="2291825488" sldId="282"/>
        </pc:sldMkLst>
      </pc:sldChg>
      <pc:sldChg chg="delSp modSp modAnim">
        <pc:chgData name="Paul Graham" userId="c6c7a62cfc3b405e" providerId="LiveId" clId="{2AE7AC11-0782-4D1E-9C03-49830693BC72}" dt="2019-11-10T12:49:04.686" v="684" actId="20577"/>
        <pc:sldMkLst>
          <pc:docMk/>
          <pc:sldMk cId="142428771" sldId="283"/>
        </pc:sldMkLst>
        <pc:spChg chg="del mod">
          <ac:chgData name="Paul Graham" userId="c6c7a62cfc3b405e" providerId="LiveId" clId="{2AE7AC11-0782-4D1E-9C03-49830693BC72}" dt="2019-11-10T12:48:48.799" v="679" actId="478"/>
          <ac:spMkLst>
            <pc:docMk/>
            <pc:sldMk cId="142428771" sldId="283"/>
            <ac:spMk id="2" creationId="{198C0ECB-331B-4D3C-A813-A02136D1390C}"/>
          </ac:spMkLst>
        </pc:spChg>
        <pc:spChg chg="mod">
          <ac:chgData name="Paul Graham" userId="c6c7a62cfc3b405e" providerId="LiveId" clId="{2AE7AC11-0782-4D1E-9C03-49830693BC72}" dt="2019-11-10T12:49:04.686" v="684" actId="20577"/>
          <ac:spMkLst>
            <pc:docMk/>
            <pc:sldMk cId="142428771" sldId="283"/>
            <ac:spMk id="3" creationId="{E21E7D21-0E8A-4C69-8A8C-9DFA2CB7A54A}"/>
          </ac:spMkLst>
        </pc:spChg>
      </pc:sldChg>
      <pc:sldChg chg="modSp modAnim">
        <pc:chgData name="Paul Graham" userId="c6c7a62cfc3b405e" providerId="LiveId" clId="{2AE7AC11-0782-4D1E-9C03-49830693BC72}" dt="2019-11-10T12:57:36.557" v="810" actId="113"/>
        <pc:sldMkLst>
          <pc:docMk/>
          <pc:sldMk cId="3373819528" sldId="288"/>
        </pc:sldMkLst>
        <pc:spChg chg="mod">
          <ac:chgData name="Paul Graham" userId="c6c7a62cfc3b405e" providerId="LiveId" clId="{2AE7AC11-0782-4D1E-9C03-49830693BC72}" dt="2019-11-10T12:43:43.402" v="535" actId="113"/>
          <ac:spMkLst>
            <pc:docMk/>
            <pc:sldMk cId="3373819528" sldId="288"/>
            <ac:spMk id="2" creationId="{198C0ECB-331B-4D3C-A813-A02136D1390C}"/>
          </ac:spMkLst>
        </pc:spChg>
        <pc:spChg chg="mod">
          <ac:chgData name="Paul Graham" userId="c6c7a62cfc3b405e" providerId="LiveId" clId="{2AE7AC11-0782-4D1E-9C03-49830693BC72}" dt="2019-11-10T12:57:36.557" v="810" actId="113"/>
          <ac:spMkLst>
            <pc:docMk/>
            <pc:sldMk cId="3373819528" sldId="288"/>
            <ac:spMk id="3" creationId="{E21E7D21-0E8A-4C69-8A8C-9DFA2CB7A54A}"/>
          </ac:spMkLst>
        </pc:spChg>
      </pc:sldChg>
      <pc:sldChg chg="addSp delSp modSp modAnim">
        <pc:chgData name="Paul Graham" userId="c6c7a62cfc3b405e" providerId="LiveId" clId="{2AE7AC11-0782-4D1E-9C03-49830693BC72}" dt="2019-11-10T12:51:48.906" v="711" actId="20577"/>
        <pc:sldMkLst>
          <pc:docMk/>
          <pc:sldMk cId="2077294502" sldId="289"/>
        </pc:sldMkLst>
        <pc:spChg chg="del">
          <ac:chgData name="Paul Graham" userId="c6c7a62cfc3b405e" providerId="LiveId" clId="{2AE7AC11-0782-4D1E-9C03-49830693BC72}" dt="2019-11-10T12:49:26.511" v="685" actId="478"/>
          <ac:spMkLst>
            <pc:docMk/>
            <pc:sldMk cId="2077294502" sldId="289"/>
            <ac:spMk id="2" creationId="{198C0ECB-331B-4D3C-A813-A02136D1390C}"/>
          </ac:spMkLst>
        </pc:spChg>
        <pc:spChg chg="mod">
          <ac:chgData name="Paul Graham" userId="c6c7a62cfc3b405e" providerId="LiveId" clId="{2AE7AC11-0782-4D1E-9C03-49830693BC72}" dt="2019-11-10T12:51:48.906" v="711" actId="20577"/>
          <ac:spMkLst>
            <pc:docMk/>
            <pc:sldMk cId="2077294502" sldId="289"/>
            <ac:spMk id="3" creationId="{E21E7D21-0E8A-4C69-8A8C-9DFA2CB7A54A}"/>
          </ac:spMkLst>
        </pc:spChg>
        <pc:spChg chg="add del mod">
          <ac:chgData name="Paul Graham" userId="c6c7a62cfc3b405e" providerId="LiveId" clId="{2AE7AC11-0782-4D1E-9C03-49830693BC72}" dt="2019-11-10T12:49:29.869" v="686" actId="478"/>
          <ac:spMkLst>
            <pc:docMk/>
            <pc:sldMk cId="2077294502" sldId="289"/>
            <ac:spMk id="5" creationId="{CDBD7B49-033F-4B9E-8B4C-6A0083616492}"/>
          </ac:spMkLst>
        </pc:spChg>
      </pc:sldChg>
      <pc:sldChg chg="addSp delSp modSp modAnim">
        <pc:chgData name="Paul Graham" userId="c6c7a62cfc3b405e" providerId="LiveId" clId="{2AE7AC11-0782-4D1E-9C03-49830693BC72}" dt="2019-11-10T12:54:12.289" v="729" actId="12"/>
        <pc:sldMkLst>
          <pc:docMk/>
          <pc:sldMk cId="2257818404" sldId="290"/>
        </pc:sldMkLst>
        <pc:spChg chg="del">
          <ac:chgData name="Paul Graham" userId="c6c7a62cfc3b405e" providerId="LiveId" clId="{2AE7AC11-0782-4D1E-9C03-49830693BC72}" dt="2019-11-10T12:52:22.447" v="712" actId="478"/>
          <ac:spMkLst>
            <pc:docMk/>
            <pc:sldMk cId="2257818404" sldId="290"/>
            <ac:spMk id="2" creationId="{198C0ECB-331B-4D3C-A813-A02136D1390C}"/>
          </ac:spMkLst>
        </pc:spChg>
        <pc:spChg chg="mod">
          <ac:chgData name="Paul Graham" userId="c6c7a62cfc3b405e" providerId="LiveId" clId="{2AE7AC11-0782-4D1E-9C03-49830693BC72}" dt="2019-11-10T12:54:12.289" v="729" actId="12"/>
          <ac:spMkLst>
            <pc:docMk/>
            <pc:sldMk cId="2257818404" sldId="290"/>
            <ac:spMk id="3" creationId="{E21E7D21-0E8A-4C69-8A8C-9DFA2CB7A54A}"/>
          </ac:spMkLst>
        </pc:spChg>
        <pc:spChg chg="add del mod">
          <ac:chgData name="Paul Graham" userId="c6c7a62cfc3b405e" providerId="LiveId" clId="{2AE7AC11-0782-4D1E-9C03-49830693BC72}" dt="2019-11-10T12:52:24.520" v="713" actId="478"/>
          <ac:spMkLst>
            <pc:docMk/>
            <pc:sldMk cId="2257818404" sldId="290"/>
            <ac:spMk id="5" creationId="{E702C65A-C9E5-4FE0-ABC6-48D43DD6A48C}"/>
          </ac:spMkLst>
        </pc:spChg>
      </pc:sldChg>
      <pc:sldChg chg="delSp modSp modAnim">
        <pc:chgData name="Paul Graham" userId="c6c7a62cfc3b405e" providerId="LiveId" clId="{2AE7AC11-0782-4D1E-9C03-49830693BC72}" dt="2019-11-10T12:58:30.100" v="820" actId="113"/>
        <pc:sldMkLst>
          <pc:docMk/>
          <pc:sldMk cId="2454009778" sldId="291"/>
        </pc:sldMkLst>
        <pc:spChg chg="del mod">
          <ac:chgData name="Paul Graham" userId="c6c7a62cfc3b405e" providerId="LiveId" clId="{2AE7AC11-0782-4D1E-9C03-49830693BC72}" dt="2019-11-10T12:55:01.424" v="740" actId="478"/>
          <ac:spMkLst>
            <pc:docMk/>
            <pc:sldMk cId="2454009778" sldId="291"/>
            <ac:spMk id="2" creationId="{198C0ECB-331B-4D3C-A813-A02136D1390C}"/>
          </ac:spMkLst>
        </pc:spChg>
        <pc:spChg chg="mod">
          <ac:chgData name="Paul Graham" userId="c6c7a62cfc3b405e" providerId="LiveId" clId="{2AE7AC11-0782-4D1E-9C03-49830693BC72}" dt="2019-11-10T12:58:30.100" v="820" actId="113"/>
          <ac:spMkLst>
            <pc:docMk/>
            <pc:sldMk cId="2454009778" sldId="291"/>
            <ac:spMk id="3" creationId="{E21E7D21-0E8A-4C69-8A8C-9DFA2CB7A54A}"/>
          </ac:spMkLst>
        </pc:spChg>
      </pc:sldChg>
      <pc:sldChg chg="modSp modAnim">
        <pc:chgData name="Paul Graham" userId="c6c7a62cfc3b405e" providerId="LiveId" clId="{2AE7AC11-0782-4D1E-9C03-49830693BC72}" dt="2019-11-10T12:56:31.590" v="804" actId="12"/>
        <pc:sldMkLst>
          <pc:docMk/>
          <pc:sldMk cId="2918733925" sldId="292"/>
        </pc:sldMkLst>
        <pc:spChg chg="mod">
          <ac:chgData name="Paul Graham" userId="c6c7a62cfc3b405e" providerId="LiveId" clId="{2AE7AC11-0782-4D1E-9C03-49830693BC72}" dt="2019-11-10T12:55:34.720" v="791" actId="20577"/>
          <ac:spMkLst>
            <pc:docMk/>
            <pc:sldMk cId="2918733925" sldId="292"/>
            <ac:spMk id="2" creationId="{198C0ECB-331B-4D3C-A813-A02136D1390C}"/>
          </ac:spMkLst>
        </pc:spChg>
        <pc:spChg chg="mod">
          <ac:chgData name="Paul Graham" userId="c6c7a62cfc3b405e" providerId="LiveId" clId="{2AE7AC11-0782-4D1E-9C03-49830693BC72}" dt="2019-11-10T12:56:31.590" v="804" actId="12"/>
          <ac:spMkLst>
            <pc:docMk/>
            <pc:sldMk cId="2918733925" sldId="292"/>
            <ac:spMk id="3" creationId="{E21E7D21-0E8A-4C69-8A8C-9DFA2CB7A54A}"/>
          </ac:spMkLst>
        </pc:spChg>
      </pc:sldChg>
      <pc:sldChg chg="modSp modAnim">
        <pc:chgData name="Paul Graham" userId="c6c7a62cfc3b405e" providerId="LiveId" clId="{2AE7AC11-0782-4D1E-9C03-49830693BC72}" dt="2019-11-10T12:56:56.584" v="806" actId="12"/>
        <pc:sldMkLst>
          <pc:docMk/>
          <pc:sldMk cId="2318305963" sldId="293"/>
        </pc:sldMkLst>
        <pc:spChg chg="mod">
          <ac:chgData name="Paul Graham" userId="c6c7a62cfc3b405e" providerId="LiveId" clId="{2AE7AC11-0782-4D1E-9C03-49830693BC72}" dt="2019-11-10T12:56:46.725" v="805"/>
          <ac:spMkLst>
            <pc:docMk/>
            <pc:sldMk cId="2318305963" sldId="293"/>
            <ac:spMk id="2" creationId="{198C0ECB-331B-4D3C-A813-A02136D1390C}"/>
          </ac:spMkLst>
        </pc:spChg>
        <pc:spChg chg="mod">
          <ac:chgData name="Paul Graham" userId="c6c7a62cfc3b405e" providerId="LiveId" clId="{2AE7AC11-0782-4D1E-9C03-49830693BC72}" dt="2019-11-10T12:56:56.584" v="806" actId="12"/>
          <ac:spMkLst>
            <pc:docMk/>
            <pc:sldMk cId="2318305963" sldId="293"/>
            <ac:spMk id="3" creationId="{E21E7D21-0E8A-4C69-8A8C-9DFA2CB7A54A}"/>
          </ac:spMkLst>
        </pc:spChg>
      </pc:sldChg>
      <pc:sldChg chg="del">
        <pc:chgData name="Paul Graham" userId="c6c7a62cfc3b405e" providerId="LiveId" clId="{2AE7AC11-0782-4D1E-9C03-49830693BC72}" dt="2019-11-10T12:57:11.912" v="808" actId="2696"/>
        <pc:sldMkLst>
          <pc:docMk/>
          <pc:sldMk cId="2565233938" sldId="294"/>
        </pc:sldMkLst>
      </pc:sldChg>
      <pc:sldChg chg="del">
        <pc:chgData name="Paul Graham" userId="c6c7a62cfc3b405e" providerId="LiveId" clId="{2AE7AC11-0782-4D1E-9C03-49830693BC72}" dt="2019-11-10T12:57:11.916" v="809" actId="2696"/>
        <pc:sldMkLst>
          <pc:docMk/>
          <pc:sldMk cId="3329093144" sldId="295"/>
        </pc:sldMkLst>
      </pc:sldChg>
      <pc:sldChg chg="del">
        <pc:chgData name="Paul Graham" userId="c6c7a62cfc3b405e" providerId="LiveId" clId="{2AE7AC11-0782-4D1E-9C03-49830693BC72}" dt="2019-11-10T12:57:11.909" v="807" actId="2696"/>
        <pc:sldMkLst>
          <pc:docMk/>
          <pc:sldMk cId="3376608388" sldId="296"/>
        </pc:sldMkLst>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6CB7685F-6EC1-4934-BF73-24EBF53ED5D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2" y="-965200"/>
            <a:ext cx="12190918" cy="93599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2E62C4F2-BCED-4EC4-B586-5C2B89E51548}"/>
              </a:ext>
            </a:extLst>
          </p:cNvPr>
          <p:cNvSpPr/>
          <p:nvPr userDrawn="1"/>
        </p:nvSpPr>
        <p:spPr>
          <a:xfrm>
            <a:off x="0" y="-101600"/>
            <a:ext cx="12192000" cy="8496300"/>
          </a:xfrm>
          <a:prstGeom prst="rect">
            <a:avLst/>
          </a:prstGeom>
          <a:solidFill>
            <a:srgbClr val="000000">
              <a:alpha val="4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a:extLst>
              <a:ext uri="{FF2B5EF4-FFF2-40B4-BE49-F238E27FC236}">
                <a16:creationId xmlns:a16="http://schemas.microsoft.com/office/drawing/2014/main" id="{4931FE43-48CC-4602-9D31-CD796F6EADB5}"/>
              </a:ext>
            </a:extLst>
          </p:cNvPr>
          <p:cNvSpPr>
            <a:spLocks noGrp="1"/>
          </p:cNvSpPr>
          <p:nvPr>
            <p:ph type="ctrTitle"/>
          </p:nvPr>
        </p:nvSpPr>
        <p:spPr>
          <a:xfrm>
            <a:off x="1524000" y="1122363"/>
            <a:ext cx="9144000" cy="2387600"/>
          </a:xfrm>
        </p:spPr>
        <p:txBody>
          <a:bodyPr anchor="b"/>
          <a:lstStyle>
            <a:lvl1pPr algn="ctr">
              <a:defRPr sz="6000">
                <a:solidFill>
                  <a:schemeClr val="bg1">
                    <a:lumMod val="95000"/>
                  </a:schemeClr>
                </a:solidFill>
              </a:defRPr>
            </a:lvl1pPr>
          </a:lstStyle>
          <a:p>
            <a:r>
              <a:rPr lang="en-US" dirty="0"/>
              <a:t>Click to edit Master title style</a:t>
            </a:r>
            <a:endParaRPr lang="en-CA" dirty="0"/>
          </a:p>
        </p:txBody>
      </p:sp>
      <p:sp>
        <p:nvSpPr>
          <p:cNvPr id="3" name="Subtitle 2">
            <a:extLst>
              <a:ext uri="{FF2B5EF4-FFF2-40B4-BE49-F238E27FC236}">
                <a16:creationId xmlns:a16="http://schemas.microsoft.com/office/drawing/2014/main" id="{B8DEE7D9-66A8-418B-B283-8B1B759F5208}"/>
              </a:ext>
            </a:extLst>
          </p:cNvPr>
          <p:cNvSpPr>
            <a:spLocks noGrp="1"/>
          </p:cNvSpPr>
          <p:nvPr>
            <p:ph type="subTitle" idx="1"/>
          </p:nvPr>
        </p:nvSpPr>
        <p:spPr>
          <a:xfrm>
            <a:off x="1524000" y="3602038"/>
            <a:ext cx="9144000" cy="1655762"/>
          </a:xfrm>
        </p:spPr>
        <p:txBody>
          <a:bodyPr/>
          <a:lstStyle>
            <a:lvl1pPr marL="0" indent="0" algn="ctr">
              <a:buNone/>
              <a:defRPr sz="2400">
                <a:solidFill>
                  <a:schemeClr val="bg1">
                    <a:lumMod val="9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CA" dirty="0"/>
          </a:p>
        </p:txBody>
      </p:sp>
      <p:sp>
        <p:nvSpPr>
          <p:cNvPr id="4" name="Date Placeholder 3">
            <a:extLst>
              <a:ext uri="{FF2B5EF4-FFF2-40B4-BE49-F238E27FC236}">
                <a16:creationId xmlns:a16="http://schemas.microsoft.com/office/drawing/2014/main" id="{CF59C1C0-CF66-4282-BAFE-BB5B84990C12}"/>
              </a:ext>
            </a:extLst>
          </p:cNvPr>
          <p:cNvSpPr>
            <a:spLocks noGrp="1"/>
          </p:cNvSpPr>
          <p:nvPr>
            <p:ph type="dt" sz="half" idx="10"/>
          </p:nvPr>
        </p:nvSpPr>
        <p:spPr/>
        <p:txBody>
          <a:bodyPr/>
          <a:lstStyle/>
          <a:p>
            <a:fld id="{195C8ED5-801A-460C-AB84-25F2F72DDBB6}" type="datetimeFigureOut">
              <a:rPr lang="en-CA" smtClean="0"/>
              <a:t>2019-11-10</a:t>
            </a:fld>
            <a:endParaRPr lang="en-CA"/>
          </a:p>
        </p:txBody>
      </p:sp>
      <p:sp>
        <p:nvSpPr>
          <p:cNvPr id="5" name="Footer Placeholder 4">
            <a:extLst>
              <a:ext uri="{FF2B5EF4-FFF2-40B4-BE49-F238E27FC236}">
                <a16:creationId xmlns:a16="http://schemas.microsoft.com/office/drawing/2014/main" id="{C7B7B0DC-183A-4AA2-A46F-C8F3F5CFEEF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6E2D26E-2F52-4D9B-936A-E1A2B95BE4AE}"/>
              </a:ext>
            </a:extLst>
          </p:cNvPr>
          <p:cNvSpPr>
            <a:spLocks noGrp="1"/>
          </p:cNvSpPr>
          <p:nvPr>
            <p:ph type="sldNum" sz="quarter" idx="12"/>
          </p:nvPr>
        </p:nvSpPr>
        <p:spPr/>
        <p:txBody>
          <a:bodyPr/>
          <a:lstStyle/>
          <a:p>
            <a:fld id="{26CA178D-B23C-42D9-A39A-562FC4A58E3F}" type="slidenum">
              <a:rPr lang="en-CA" smtClean="0"/>
              <a:t>‹#›</a:t>
            </a:fld>
            <a:endParaRPr lang="en-CA"/>
          </a:p>
        </p:txBody>
      </p:sp>
    </p:spTree>
    <p:extLst>
      <p:ext uri="{BB962C8B-B14F-4D97-AF65-F5344CB8AC3E}">
        <p14:creationId xmlns:p14="http://schemas.microsoft.com/office/powerpoint/2010/main" val="2263329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86A29-2AB8-4033-9EBB-FF67C83051C2}"/>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FC672102-2204-4FF3-8CA4-174010FAE9B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7548298-DBD1-42D7-88A9-B9157C417CA1}"/>
              </a:ext>
            </a:extLst>
          </p:cNvPr>
          <p:cNvSpPr>
            <a:spLocks noGrp="1"/>
          </p:cNvSpPr>
          <p:nvPr>
            <p:ph type="dt" sz="half" idx="10"/>
          </p:nvPr>
        </p:nvSpPr>
        <p:spPr/>
        <p:txBody>
          <a:bodyPr/>
          <a:lstStyle/>
          <a:p>
            <a:fld id="{195C8ED5-801A-460C-AB84-25F2F72DDBB6}" type="datetimeFigureOut">
              <a:rPr lang="en-CA" smtClean="0"/>
              <a:t>2019-11-10</a:t>
            </a:fld>
            <a:endParaRPr lang="en-CA"/>
          </a:p>
        </p:txBody>
      </p:sp>
      <p:sp>
        <p:nvSpPr>
          <p:cNvPr id="5" name="Footer Placeholder 4">
            <a:extLst>
              <a:ext uri="{FF2B5EF4-FFF2-40B4-BE49-F238E27FC236}">
                <a16:creationId xmlns:a16="http://schemas.microsoft.com/office/drawing/2014/main" id="{744063DA-0672-437B-BB76-CC5CFDA1154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C376FDF-191D-4E1B-BEA6-9CD8BAA90D18}"/>
              </a:ext>
            </a:extLst>
          </p:cNvPr>
          <p:cNvSpPr>
            <a:spLocks noGrp="1"/>
          </p:cNvSpPr>
          <p:nvPr>
            <p:ph type="sldNum" sz="quarter" idx="12"/>
          </p:nvPr>
        </p:nvSpPr>
        <p:spPr/>
        <p:txBody>
          <a:bodyPr/>
          <a:lstStyle/>
          <a:p>
            <a:fld id="{26CA178D-B23C-42D9-A39A-562FC4A58E3F}" type="slidenum">
              <a:rPr lang="en-CA" smtClean="0"/>
              <a:t>‹#›</a:t>
            </a:fld>
            <a:endParaRPr lang="en-CA"/>
          </a:p>
        </p:txBody>
      </p:sp>
    </p:spTree>
    <p:extLst>
      <p:ext uri="{BB962C8B-B14F-4D97-AF65-F5344CB8AC3E}">
        <p14:creationId xmlns:p14="http://schemas.microsoft.com/office/powerpoint/2010/main" val="833890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F90EE5-DE70-4579-A318-3D46B457458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1CCE25C2-9548-4FE9-AF14-2C0353DDFA1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94B12C51-3B59-4D95-B4C8-C8960A0F79D0}"/>
              </a:ext>
            </a:extLst>
          </p:cNvPr>
          <p:cNvSpPr>
            <a:spLocks noGrp="1"/>
          </p:cNvSpPr>
          <p:nvPr>
            <p:ph type="dt" sz="half" idx="10"/>
          </p:nvPr>
        </p:nvSpPr>
        <p:spPr/>
        <p:txBody>
          <a:bodyPr/>
          <a:lstStyle/>
          <a:p>
            <a:fld id="{195C8ED5-801A-460C-AB84-25F2F72DDBB6}" type="datetimeFigureOut">
              <a:rPr lang="en-CA" smtClean="0"/>
              <a:t>2019-11-10</a:t>
            </a:fld>
            <a:endParaRPr lang="en-CA"/>
          </a:p>
        </p:txBody>
      </p:sp>
      <p:sp>
        <p:nvSpPr>
          <p:cNvPr id="5" name="Footer Placeholder 4">
            <a:extLst>
              <a:ext uri="{FF2B5EF4-FFF2-40B4-BE49-F238E27FC236}">
                <a16:creationId xmlns:a16="http://schemas.microsoft.com/office/drawing/2014/main" id="{FE4FF206-8DC6-46B9-AC97-DB01C6A2DEC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26B69A9-0CA0-4953-8B2C-8D562FFDF291}"/>
              </a:ext>
            </a:extLst>
          </p:cNvPr>
          <p:cNvSpPr>
            <a:spLocks noGrp="1"/>
          </p:cNvSpPr>
          <p:nvPr>
            <p:ph type="sldNum" sz="quarter" idx="12"/>
          </p:nvPr>
        </p:nvSpPr>
        <p:spPr/>
        <p:txBody>
          <a:bodyPr/>
          <a:lstStyle/>
          <a:p>
            <a:fld id="{26CA178D-B23C-42D9-A39A-562FC4A58E3F}" type="slidenum">
              <a:rPr lang="en-CA" smtClean="0"/>
              <a:t>‹#›</a:t>
            </a:fld>
            <a:endParaRPr lang="en-CA"/>
          </a:p>
        </p:txBody>
      </p:sp>
    </p:spTree>
    <p:extLst>
      <p:ext uri="{BB962C8B-B14F-4D97-AF65-F5344CB8AC3E}">
        <p14:creationId xmlns:p14="http://schemas.microsoft.com/office/powerpoint/2010/main" val="1022109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2">
            <a:extLst>
              <a:ext uri="{FF2B5EF4-FFF2-40B4-BE49-F238E27FC236}">
                <a16:creationId xmlns:a16="http://schemas.microsoft.com/office/drawing/2014/main" id="{29AAA803-DEB0-47BA-B069-69B82F95019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2" y="-2501900"/>
            <a:ext cx="12190918" cy="93599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9D51187C-8C56-4093-9B15-E07C69AD3634}"/>
              </a:ext>
            </a:extLst>
          </p:cNvPr>
          <p:cNvSpPr/>
          <p:nvPr userDrawn="1"/>
        </p:nvSpPr>
        <p:spPr>
          <a:xfrm>
            <a:off x="0" y="-1638300"/>
            <a:ext cx="12192000" cy="8496300"/>
          </a:xfrm>
          <a:prstGeom prst="rect">
            <a:avLst/>
          </a:prstGeom>
          <a:solidFill>
            <a:srgbClr val="000000">
              <a:alpha val="4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a:extLst>
              <a:ext uri="{FF2B5EF4-FFF2-40B4-BE49-F238E27FC236}">
                <a16:creationId xmlns:a16="http://schemas.microsoft.com/office/drawing/2014/main" id="{F6ADBBF2-6400-4A27-A4EF-3C1602A9D7E0}"/>
              </a:ext>
            </a:extLst>
          </p:cNvPr>
          <p:cNvSpPr>
            <a:spLocks noGrp="1"/>
          </p:cNvSpPr>
          <p:nvPr>
            <p:ph type="title"/>
          </p:nvPr>
        </p:nvSpPr>
        <p:spPr/>
        <p:txBody>
          <a:bodyPr/>
          <a:lstStyle>
            <a:lvl1pPr>
              <a:defRPr>
                <a:solidFill>
                  <a:schemeClr val="bg1">
                    <a:lumMod val="95000"/>
                  </a:schemeClr>
                </a:solidFill>
              </a:defRPr>
            </a:lvl1pPr>
          </a:lstStyle>
          <a:p>
            <a:r>
              <a:rPr lang="en-US" dirty="0"/>
              <a:t>Click to edit Master title style</a:t>
            </a:r>
            <a:endParaRPr lang="en-CA" dirty="0"/>
          </a:p>
        </p:txBody>
      </p:sp>
      <p:sp>
        <p:nvSpPr>
          <p:cNvPr id="3" name="Content Placeholder 2">
            <a:extLst>
              <a:ext uri="{FF2B5EF4-FFF2-40B4-BE49-F238E27FC236}">
                <a16:creationId xmlns:a16="http://schemas.microsoft.com/office/drawing/2014/main" id="{080A51A8-8296-4DB3-A99B-20F5D2BA3BBC}"/>
              </a:ext>
            </a:extLst>
          </p:cNvPr>
          <p:cNvSpPr>
            <a:spLocks noGrp="1"/>
          </p:cNvSpPr>
          <p:nvPr>
            <p:ph idx="1"/>
          </p:nvPr>
        </p:nvSpPr>
        <p:spPr/>
        <p:txBody>
          <a:bodyPr/>
          <a:lstStyle>
            <a:lvl1pPr>
              <a:defRPr>
                <a:solidFill>
                  <a:schemeClr val="bg1">
                    <a:lumMod val="95000"/>
                  </a:schemeClr>
                </a:solidFill>
              </a:defRPr>
            </a:lvl1pPr>
            <a:lvl2pPr>
              <a:defRPr>
                <a:solidFill>
                  <a:schemeClr val="bg1">
                    <a:lumMod val="95000"/>
                  </a:schemeClr>
                </a:solidFill>
              </a:defRPr>
            </a:lvl2pPr>
            <a:lvl3pPr>
              <a:defRPr>
                <a:solidFill>
                  <a:schemeClr val="bg1">
                    <a:lumMod val="95000"/>
                  </a:schemeClr>
                </a:solidFill>
              </a:defRPr>
            </a:lvl3pPr>
            <a:lvl4pPr>
              <a:defRPr>
                <a:solidFill>
                  <a:schemeClr val="bg1">
                    <a:lumMod val="95000"/>
                  </a:schemeClr>
                </a:solidFill>
              </a:defRPr>
            </a:lvl4pPr>
            <a:lvl5pPr>
              <a:defRPr>
                <a:solidFill>
                  <a:schemeClr val="bg1">
                    <a:lumMod val="9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a:extLst>
              <a:ext uri="{FF2B5EF4-FFF2-40B4-BE49-F238E27FC236}">
                <a16:creationId xmlns:a16="http://schemas.microsoft.com/office/drawing/2014/main" id="{697C4538-05D8-4560-8780-17557A9272C4}"/>
              </a:ext>
            </a:extLst>
          </p:cNvPr>
          <p:cNvSpPr>
            <a:spLocks noGrp="1"/>
          </p:cNvSpPr>
          <p:nvPr>
            <p:ph type="dt" sz="half" idx="10"/>
          </p:nvPr>
        </p:nvSpPr>
        <p:spPr/>
        <p:txBody>
          <a:bodyPr/>
          <a:lstStyle/>
          <a:p>
            <a:fld id="{195C8ED5-801A-460C-AB84-25F2F72DDBB6}" type="datetimeFigureOut">
              <a:rPr lang="en-CA" smtClean="0"/>
              <a:t>2019-11-10</a:t>
            </a:fld>
            <a:endParaRPr lang="en-CA"/>
          </a:p>
        </p:txBody>
      </p:sp>
      <p:sp>
        <p:nvSpPr>
          <p:cNvPr id="5" name="Footer Placeholder 4">
            <a:extLst>
              <a:ext uri="{FF2B5EF4-FFF2-40B4-BE49-F238E27FC236}">
                <a16:creationId xmlns:a16="http://schemas.microsoft.com/office/drawing/2014/main" id="{D3B4F814-690C-40E9-AC5D-959FC4AC33B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D7548D5-7A27-4A0D-9689-D169F445F44A}"/>
              </a:ext>
            </a:extLst>
          </p:cNvPr>
          <p:cNvSpPr>
            <a:spLocks noGrp="1"/>
          </p:cNvSpPr>
          <p:nvPr>
            <p:ph type="sldNum" sz="quarter" idx="12"/>
          </p:nvPr>
        </p:nvSpPr>
        <p:spPr/>
        <p:txBody>
          <a:bodyPr/>
          <a:lstStyle/>
          <a:p>
            <a:fld id="{26CA178D-B23C-42D9-A39A-562FC4A58E3F}" type="slidenum">
              <a:rPr lang="en-CA" smtClean="0"/>
              <a:t>‹#›</a:t>
            </a:fld>
            <a:endParaRPr lang="en-CA"/>
          </a:p>
        </p:txBody>
      </p:sp>
    </p:spTree>
    <p:extLst>
      <p:ext uri="{BB962C8B-B14F-4D97-AF65-F5344CB8AC3E}">
        <p14:creationId xmlns:p14="http://schemas.microsoft.com/office/powerpoint/2010/main" val="149685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A8B78-B149-4572-95CD-8E72D9A899D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872EFCA7-EC5E-4CA3-B56B-35B47146F1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CC4D2DD-78F6-43E0-9D4B-F71B4C9DD73E}"/>
              </a:ext>
            </a:extLst>
          </p:cNvPr>
          <p:cNvSpPr>
            <a:spLocks noGrp="1"/>
          </p:cNvSpPr>
          <p:nvPr>
            <p:ph type="dt" sz="half" idx="10"/>
          </p:nvPr>
        </p:nvSpPr>
        <p:spPr/>
        <p:txBody>
          <a:bodyPr/>
          <a:lstStyle/>
          <a:p>
            <a:fld id="{195C8ED5-801A-460C-AB84-25F2F72DDBB6}" type="datetimeFigureOut">
              <a:rPr lang="en-CA" smtClean="0"/>
              <a:t>2019-11-10</a:t>
            </a:fld>
            <a:endParaRPr lang="en-CA"/>
          </a:p>
        </p:txBody>
      </p:sp>
      <p:sp>
        <p:nvSpPr>
          <p:cNvPr id="5" name="Footer Placeholder 4">
            <a:extLst>
              <a:ext uri="{FF2B5EF4-FFF2-40B4-BE49-F238E27FC236}">
                <a16:creationId xmlns:a16="http://schemas.microsoft.com/office/drawing/2014/main" id="{BAB81D9E-158F-41B3-96CC-CA991F6F113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A935025-0DF7-4959-9D5E-CE2303CF2788}"/>
              </a:ext>
            </a:extLst>
          </p:cNvPr>
          <p:cNvSpPr>
            <a:spLocks noGrp="1"/>
          </p:cNvSpPr>
          <p:nvPr>
            <p:ph type="sldNum" sz="quarter" idx="12"/>
          </p:nvPr>
        </p:nvSpPr>
        <p:spPr/>
        <p:txBody>
          <a:bodyPr/>
          <a:lstStyle/>
          <a:p>
            <a:fld id="{26CA178D-B23C-42D9-A39A-562FC4A58E3F}" type="slidenum">
              <a:rPr lang="en-CA" smtClean="0"/>
              <a:t>‹#›</a:t>
            </a:fld>
            <a:endParaRPr lang="en-CA"/>
          </a:p>
        </p:txBody>
      </p:sp>
    </p:spTree>
    <p:extLst>
      <p:ext uri="{BB962C8B-B14F-4D97-AF65-F5344CB8AC3E}">
        <p14:creationId xmlns:p14="http://schemas.microsoft.com/office/powerpoint/2010/main" val="2492218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48EBE-9125-44F3-BBA0-B438DA53E64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1BD0C220-1F41-47AC-B236-0106BABB0C7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29E2064E-22D5-4601-A523-BCF685330EF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A7C6F129-2169-4A54-B356-8954AD97786F}"/>
              </a:ext>
            </a:extLst>
          </p:cNvPr>
          <p:cNvSpPr>
            <a:spLocks noGrp="1"/>
          </p:cNvSpPr>
          <p:nvPr>
            <p:ph type="dt" sz="half" idx="10"/>
          </p:nvPr>
        </p:nvSpPr>
        <p:spPr/>
        <p:txBody>
          <a:bodyPr/>
          <a:lstStyle/>
          <a:p>
            <a:fld id="{195C8ED5-801A-460C-AB84-25F2F72DDBB6}" type="datetimeFigureOut">
              <a:rPr lang="en-CA" smtClean="0"/>
              <a:t>2019-11-10</a:t>
            </a:fld>
            <a:endParaRPr lang="en-CA"/>
          </a:p>
        </p:txBody>
      </p:sp>
      <p:sp>
        <p:nvSpPr>
          <p:cNvPr id="6" name="Footer Placeholder 5">
            <a:extLst>
              <a:ext uri="{FF2B5EF4-FFF2-40B4-BE49-F238E27FC236}">
                <a16:creationId xmlns:a16="http://schemas.microsoft.com/office/drawing/2014/main" id="{C8162146-5AA1-4422-96CC-131A581D91CD}"/>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81986405-EF76-4DD2-AF67-6CDAC89D571D}"/>
              </a:ext>
            </a:extLst>
          </p:cNvPr>
          <p:cNvSpPr>
            <a:spLocks noGrp="1"/>
          </p:cNvSpPr>
          <p:nvPr>
            <p:ph type="sldNum" sz="quarter" idx="12"/>
          </p:nvPr>
        </p:nvSpPr>
        <p:spPr/>
        <p:txBody>
          <a:bodyPr/>
          <a:lstStyle/>
          <a:p>
            <a:fld id="{26CA178D-B23C-42D9-A39A-562FC4A58E3F}" type="slidenum">
              <a:rPr lang="en-CA" smtClean="0"/>
              <a:t>‹#›</a:t>
            </a:fld>
            <a:endParaRPr lang="en-CA"/>
          </a:p>
        </p:txBody>
      </p:sp>
    </p:spTree>
    <p:extLst>
      <p:ext uri="{BB962C8B-B14F-4D97-AF65-F5344CB8AC3E}">
        <p14:creationId xmlns:p14="http://schemas.microsoft.com/office/powerpoint/2010/main" val="4249439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FCDF1-08AE-400E-A5E8-0C7B6C81A338}"/>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A5C33567-5F2E-4B32-97AD-49444A40E0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327DE88-2360-4379-9D34-E87F13C0CAD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01BD1C48-0DFD-4533-AD08-5CDEA8FCF6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E6D7E6A-59F2-4804-BDCD-3B531BCDA50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D79AD980-652E-48A7-AE3D-36E8EBF317D6}"/>
              </a:ext>
            </a:extLst>
          </p:cNvPr>
          <p:cNvSpPr>
            <a:spLocks noGrp="1"/>
          </p:cNvSpPr>
          <p:nvPr>
            <p:ph type="dt" sz="half" idx="10"/>
          </p:nvPr>
        </p:nvSpPr>
        <p:spPr/>
        <p:txBody>
          <a:bodyPr/>
          <a:lstStyle/>
          <a:p>
            <a:fld id="{195C8ED5-801A-460C-AB84-25F2F72DDBB6}" type="datetimeFigureOut">
              <a:rPr lang="en-CA" smtClean="0"/>
              <a:t>2019-11-10</a:t>
            </a:fld>
            <a:endParaRPr lang="en-CA"/>
          </a:p>
        </p:txBody>
      </p:sp>
      <p:sp>
        <p:nvSpPr>
          <p:cNvPr id="8" name="Footer Placeholder 7">
            <a:extLst>
              <a:ext uri="{FF2B5EF4-FFF2-40B4-BE49-F238E27FC236}">
                <a16:creationId xmlns:a16="http://schemas.microsoft.com/office/drawing/2014/main" id="{B65BADA7-2102-4BA2-BBFA-A9299B2A0946}"/>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5712FA5F-F950-411E-8991-DE0BF632C251}"/>
              </a:ext>
            </a:extLst>
          </p:cNvPr>
          <p:cNvSpPr>
            <a:spLocks noGrp="1"/>
          </p:cNvSpPr>
          <p:nvPr>
            <p:ph type="sldNum" sz="quarter" idx="12"/>
          </p:nvPr>
        </p:nvSpPr>
        <p:spPr/>
        <p:txBody>
          <a:bodyPr/>
          <a:lstStyle/>
          <a:p>
            <a:fld id="{26CA178D-B23C-42D9-A39A-562FC4A58E3F}" type="slidenum">
              <a:rPr lang="en-CA" smtClean="0"/>
              <a:t>‹#›</a:t>
            </a:fld>
            <a:endParaRPr lang="en-CA"/>
          </a:p>
        </p:txBody>
      </p:sp>
    </p:spTree>
    <p:extLst>
      <p:ext uri="{BB962C8B-B14F-4D97-AF65-F5344CB8AC3E}">
        <p14:creationId xmlns:p14="http://schemas.microsoft.com/office/powerpoint/2010/main" val="3024330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8AB28-4EBC-4B1D-99F8-011F358FD11C}"/>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2E5749F1-BBFA-4BEE-93A9-8D6E75F08A88}"/>
              </a:ext>
            </a:extLst>
          </p:cNvPr>
          <p:cNvSpPr>
            <a:spLocks noGrp="1"/>
          </p:cNvSpPr>
          <p:nvPr>
            <p:ph type="dt" sz="half" idx="10"/>
          </p:nvPr>
        </p:nvSpPr>
        <p:spPr/>
        <p:txBody>
          <a:bodyPr/>
          <a:lstStyle/>
          <a:p>
            <a:fld id="{195C8ED5-801A-460C-AB84-25F2F72DDBB6}" type="datetimeFigureOut">
              <a:rPr lang="en-CA" smtClean="0"/>
              <a:t>2019-11-10</a:t>
            </a:fld>
            <a:endParaRPr lang="en-CA"/>
          </a:p>
        </p:txBody>
      </p:sp>
      <p:sp>
        <p:nvSpPr>
          <p:cNvPr id="4" name="Footer Placeholder 3">
            <a:extLst>
              <a:ext uri="{FF2B5EF4-FFF2-40B4-BE49-F238E27FC236}">
                <a16:creationId xmlns:a16="http://schemas.microsoft.com/office/drawing/2014/main" id="{32EBA046-2765-4198-8FC1-CFA6DAA1C14E}"/>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D168258C-43CD-496D-ABFB-6FCFBAFF8D2E}"/>
              </a:ext>
            </a:extLst>
          </p:cNvPr>
          <p:cNvSpPr>
            <a:spLocks noGrp="1"/>
          </p:cNvSpPr>
          <p:nvPr>
            <p:ph type="sldNum" sz="quarter" idx="12"/>
          </p:nvPr>
        </p:nvSpPr>
        <p:spPr/>
        <p:txBody>
          <a:bodyPr/>
          <a:lstStyle/>
          <a:p>
            <a:fld id="{26CA178D-B23C-42D9-A39A-562FC4A58E3F}" type="slidenum">
              <a:rPr lang="en-CA" smtClean="0"/>
              <a:t>‹#›</a:t>
            </a:fld>
            <a:endParaRPr lang="en-CA"/>
          </a:p>
        </p:txBody>
      </p:sp>
    </p:spTree>
    <p:extLst>
      <p:ext uri="{BB962C8B-B14F-4D97-AF65-F5344CB8AC3E}">
        <p14:creationId xmlns:p14="http://schemas.microsoft.com/office/powerpoint/2010/main" val="3465554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246C19-5FF2-4DF8-829A-84D751ACD02C}"/>
              </a:ext>
            </a:extLst>
          </p:cNvPr>
          <p:cNvSpPr>
            <a:spLocks noGrp="1"/>
          </p:cNvSpPr>
          <p:nvPr>
            <p:ph type="dt" sz="half" idx="10"/>
          </p:nvPr>
        </p:nvSpPr>
        <p:spPr/>
        <p:txBody>
          <a:bodyPr/>
          <a:lstStyle/>
          <a:p>
            <a:fld id="{195C8ED5-801A-460C-AB84-25F2F72DDBB6}" type="datetimeFigureOut">
              <a:rPr lang="en-CA" smtClean="0"/>
              <a:t>2019-11-10</a:t>
            </a:fld>
            <a:endParaRPr lang="en-CA"/>
          </a:p>
        </p:txBody>
      </p:sp>
      <p:sp>
        <p:nvSpPr>
          <p:cNvPr id="3" name="Footer Placeholder 2">
            <a:extLst>
              <a:ext uri="{FF2B5EF4-FFF2-40B4-BE49-F238E27FC236}">
                <a16:creationId xmlns:a16="http://schemas.microsoft.com/office/drawing/2014/main" id="{CFFABEFF-FCD4-475B-9855-AD5491E4AF24}"/>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5171979F-CFD2-4D00-9C9B-7077518A51C0}"/>
              </a:ext>
            </a:extLst>
          </p:cNvPr>
          <p:cNvSpPr>
            <a:spLocks noGrp="1"/>
          </p:cNvSpPr>
          <p:nvPr>
            <p:ph type="sldNum" sz="quarter" idx="12"/>
          </p:nvPr>
        </p:nvSpPr>
        <p:spPr/>
        <p:txBody>
          <a:bodyPr/>
          <a:lstStyle/>
          <a:p>
            <a:fld id="{26CA178D-B23C-42D9-A39A-562FC4A58E3F}" type="slidenum">
              <a:rPr lang="en-CA" smtClean="0"/>
              <a:t>‹#›</a:t>
            </a:fld>
            <a:endParaRPr lang="en-CA"/>
          </a:p>
        </p:txBody>
      </p:sp>
    </p:spTree>
    <p:extLst>
      <p:ext uri="{BB962C8B-B14F-4D97-AF65-F5344CB8AC3E}">
        <p14:creationId xmlns:p14="http://schemas.microsoft.com/office/powerpoint/2010/main" val="562709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1D946-A3AA-4FDA-B06C-57D446C692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74333E46-6B76-4141-845B-601CE19A01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A7EAF3B1-078C-4D80-9A55-6476BA9926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07DBDD-D53D-40A3-90ED-4444ACBE1E3D}"/>
              </a:ext>
            </a:extLst>
          </p:cNvPr>
          <p:cNvSpPr>
            <a:spLocks noGrp="1"/>
          </p:cNvSpPr>
          <p:nvPr>
            <p:ph type="dt" sz="half" idx="10"/>
          </p:nvPr>
        </p:nvSpPr>
        <p:spPr/>
        <p:txBody>
          <a:bodyPr/>
          <a:lstStyle/>
          <a:p>
            <a:fld id="{195C8ED5-801A-460C-AB84-25F2F72DDBB6}" type="datetimeFigureOut">
              <a:rPr lang="en-CA" smtClean="0"/>
              <a:t>2019-11-10</a:t>
            </a:fld>
            <a:endParaRPr lang="en-CA"/>
          </a:p>
        </p:txBody>
      </p:sp>
      <p:sp>
        <p:nvSpPr>
          <p:cNvPr id="6" name="Footer Placeholder 5">
            <a:extLst>
              <a:ext uri="{FF2B5EF4-FFF2-40B4-BE49-F238E27FC236}">
                <a16:creationId xmlns:a16="http://schemas.microsoft.com/office/drawing/2014/main" id="{6F77ADA6-CF65-4BC7-9220-BF87607EE6E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EFBE520F-20CE-46A9-A6F3-4718CC9B4409}"/>
              </a:ext>
            </a:extLst>
          </p:cNvPr>
          <p:cNvSpPr>
            <a:spLocks noGrp="1"/>
          </p:cNvSpPr>
          <p:nvPr>
            <p:ph type="sldNum" sz="quarter" idx="12"/>
          </p:nvPr>
        </p:nvSpPr>
        <p:spPr/>
        <p:txBody>
          <a:bodyPr/>
          <a:lstStyle/>
          <a:p>
            <a:fld id="{26CA178D-B23C-42D9-A39A-562FC4A58E3F}" type="slidenum">
              <a:rPr lang="en-CA" smtClean="0"/>
              <a:t>‹#›</a:t>
            </a:fld>
            <a:endParaRPr lang="en-CA"/>
          </a:p>
        </p:txBody>
      </p:sp>
    </p:spTree>
    <p:extLst>
      <p:ext uri="{BB962C8B-B14F-4D97-AF65-F5344CB8AC3E}">
        <p14:creationId xmlns:p14="http://schemas.microsoft.com/office/powerpoint/2010/main" val="2812294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34802-DEA0-4689-A640-09155F5D95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8DEDEB3C-4CC2-4295-9768-A6399C7722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5E33A31B-500B-43D4-9D7A-D91D18989F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041A23-6BE7-4102-AA29-457E3C49BE62}"/>
              </a:ext>
            </a:extLst>
          </p:cNvPr>
          <p:cNvSpPr>
            <a:spLocks noGrp="1"/>
          </p:cNvSpPr>
          <p:nvPr>
            <p:ph type="dt" sz="half" idx="10"/>
          </p:nvPr>
        </p:nvSpPr>
        <p:spPr/>
        <p:txBody>
          <a:bodyPr/>
          <a:lstStyle/>
          <a:p>
            <a:fld id="{195C8ED5-801A-460C-AB84-25F2F72DDBB6}" type="datetimeFigureOut">
              <a:rPr lang="en-CA" smtClean="0"/>
              <a:t>2019-11-10</a:t>
            </a:fld>
            <a:endParaRPr lang="en-CA"/>
          </a:p>
        </p:txBody>
      </p:sp>
      <p:sp>
        <p:nvSpPr>
          <p:cNvPr id="6" name="Footer Placeholder 5">
            <a:extLst>
              <a:ext uri="{FF2B5EF4-FFF2-40B4-BE49-F238E27FC236}">
                <a16:creationId xmlns:a16="http://schemas.microsoft.com/office/drawing/2014/main" id="{4163ADDF-AE50-4A11-816A-D1E8FF9433EE}"/>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D4CE51BE-87BA-4CA4-8749-D5F396D7A353}"/>
              </a:ext>
            </a:extLst>
          </p:cNvPr>
          <p:cNvSpPr>
            <a:spLocks noGrp="1"/>
          </p:cNvSpPr>
          <p:nvPr>
            <p:ph type="sldNum" sz="quarter" idx="12"/>
          </p:nvPr>
        </p:nvSpPr>
        <p:spPr/>
        <p:txBody>
          <a:bodyPr/>
          <a:lstStyle/>
          <a:p>
            <a:fld id="{26CA178D-B23C-42D9-A39A-562FC4A58E3F}" type="slidenum">
              <a:rPr lang="en-CA" smtClean="0"/>
              <a:t>‹#›</a:t>
            </a:fld>
            <a:endParaRPr lang="en-CA"/>
          </a:p>
        </p:txBody>
      </p:sp>
    </p:spTree>
    <p:extLst>
      <p:ext uri="{BB962C8B-B14F-4D97-AF65-F5344CB8AC3E}">
        <p14:creationId xmlns:p14="http://schemas.microsoft.com/office/powerpoint/2010/main" val="3704292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47C8AA3-CC99-4742-AD20-6810CEE5BA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BC1CD04F-1CFE-4715-BEFF-1730A5B53D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C700001-0E11-4A7C-A9C0-088EE5C626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5C8ED5-801A-460C-AB84-25F2F72DDBB6}" type="datetimeFigureOut">
              <a:rPr lang="en-CA" smtClean="0"/>
              <a:t>2019-11-10</a:t>
            </a:fld>
            <a:endParaRPr lang="en-CA"/>
          </a:p>
        </p:txBody>
      </p:sp>
      <p:sp>
        <p:nvSpPr>
          <p:cNvPr id="5" name="Footer Placeholder 4">
            <a:extLst>
              <a:ext uri="{FF2B5EF4-FFF2-40B4-BE49-F238E27FC236}">
                <a16:creationId xmlns:a16="http://schemas.microsoft.com/office/drawing/2014/main" id="{483ADFC1-95F3-47D3-B8F9-28A54BCC23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F2207B16-A6C3-4C23-9A9D-4B7571D406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CA178D-B23C-42D9-A39A-562FC4A58E3F}" type="slidenum">
              <a:rPr lang="en-CA" smtClean="0"/>
              <a:t>‹#›</a:t>
            </a:fld>
            <a:endParaRPr lang="en-CA"/>
          </a:p>
        </p:txBody>
      </p:sp>
    </p:spTree>
    <p:extLst>
      <p:ext uri="{BB962C8B-B14F-4D97-AF65-F5344CB8AC3E}">
        <p14:creationId xmlns:p14="http://schemas.microsoft.com/office/powerpoint/2010/main" val="21122805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FD897-6189-451D-8D83-66D5459E3CFE}"/>
              </a:ext>
            </a:extLst>
          </p:cNvPr>
          <p:cNvSpPr>
            <a:spLocks noGrp="1"/>
          </p:cNvSpPr>
          <p:nvPr>
            <p:ph type="ctrTitle"/>
          </p:nvPr>
        </p:nvSpPr>
        <p:spPr>
          <a:xfrm>
            <a:off x="1524000" y="1122363"/>
            <a:ext cx="9144000" cy="2387600"/>
          </a:xfrm>
        </p:spPr>
        <p:txBody>
          <a:bodyPr>
            <a:normAutofit/>
          </a:bodyPr>
          <a:lstStyle/>
          <a:p>
            <a:r>
              <a:rPr lang="en-CA" sz="7200" b="1" dirty="0"/>
              <a:t>Matthew 4:1-11</a:t>
            </a:r>
          </a:p>
        </p:txBody>
      </p:sp>
      <p:sp>
        <p:nvSpPr>
          <p:cNvPr id="3" name="Subtitle 2">
            <a:extLst>
              <a:ext uri="{FF2B5EF4-FFF2-40B4-BE49-F238E27FC236}">
                <a16:creationId xmlns:a16="http://schemas.microsoft.com/office/drawing/2014/main" id="{92159814-5BCA-4852-AE75-D8B02D4EF97D}"/>
              </a:ext>
            </a:extLst>
          </p:cNvPr>
          <p:cNvSpPr>
            <a:spLocks noGrp="1"/>
          </p:cNvSpPr>
          <p:nvPr>
            <p:ph type="subTitle" idx="1"/>
          </p:nvPr>
        </p:nvSpPr>
        <p:spPr>
          <a:xfrm>
            <a:off x="1524000" y="3602038"/>
            <a:ext cx="9144000" cy="1655762"/>
          </a:xfrm>
        </p:spPr>
        <p:txBody>
          <a:bodyPr>
            <a:normAutofit/>
          </a:bodyPr>
          <a:lstStyle/>
          <a:p>
            <a:r>
              <a:rPr lang="en-CA" sz="5400" dirty="0"/>
              <a:t>Tempted</a:t>
            </a:r>
          </a:p>
        </p:txBody>
      </p:sp>
    </p:spTree>
    <p:extLst>
      <p:ext uri="{BB962C8B-B14F-4D97-AF65-F5344CB8AC3E}">
        <p14:creationId xmlns:p14="http://schemas.microsoft.com/office/powerpoint/2010/main" val="2095806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C0ECB-331B-4D3C-A813-A02136D1390C}"/>
              </a:ext>
            </a:extLst>
          </p:cNvPr>
          <p:cNvSpPr>
            <a:spLocks noGrp="1"/>
          </p:cNvSpPr>
          <p:nvPr>
            <p:ph type="title"/>
          </p:nvPr>
        </p:nvSpPr>
        <p:spPr/>
        <p:txBody>
          <a:bodyPr/>
          <a:lstStyle/>
          <a:p>
            <a:r>
              <a:rPr lang="en-CA" dirty="0"/>
              <a:t>10 Blind Spots In Temptation</a:t>
            </a:r>
          </a:p>
        </p:txBody>
      </p:sp>
      <p:sp>
        <p:nvSpPr>
          <p:cNvPr id="3" name="Content Placeholder 2">
            <a:extLst>
              <a:ext uri="{FF2B5EF4-FFF2-40B4-BE49-F238E27FC236}">
                <a16:creationId xmlns:a16="http://schemas.microsoft.com/office/drawing/2014/main" id="{E21E7D21-0E8A-4C69-8A8C-9DFA2CB7A54A}"/>
              </a:ext>
            </a:extLst>
          </p:cNvPr>
          <p:cNvSpPr>
            <a:spLocks noGrp="1"/>
          </p:cNvSpPr>
          <p:nvPr>
            <p:ph idx="1"/>
          </p:nvPr>
        </p:nvSpPr>
        <p:spPr>
          <a:xfrm>
            <a:off x="838200" y="1825624"/>
            <a:ext cx="10515600" cy="4742699"/>
          </a:xfrm>
        </p:spPr>
        <p:txBody>
          <a:bodyPr>
            <a:normAutofit/>
          </a:bodyPr>
          <a:lstStyle/>
          <a:p>
            <a:pPr marL="0" indent="0">
              <a:buNone/>
            </a:pPr>
            <a:r>
              <a:rPr lang="en-CA" dirty="0"/>
              <a:t>6. You will be vulnerable to temptation if you think your own temptations are unique. (1 Corinthians 10:13a)</a:t>
            </a:r>
          </a:p>
          <a:p>
            <a:pPr marL="0" indent="0">
              <a:buNone/>
            </a:pPr>
            <a:r>
              <a:rPr lang="en-CA" dirty="0"/>
              <a:t>7. You will fail in temptation if you doubt the goodness of God. (1 Corinthians 10:13b)</a:t>
            </a:r>
          </a:p>
          <a:p>
            <a:pPr marL="0" indent="0">
              <a:buNone/>
            </a:pPr>
            <a:r>
              <a:rPr lang="en-CA" dirty="0"/>
              <a:t>8. You will be overcome by temptation if you fight with the wrong weapons. (2 Corinthians 10:3-4)</a:t>
            </a:r>
          </a:p>
          <a:p>
            <a:pPr marL="0" indent="0">
              <a:buNone/>
            </a:pPr>
            <a:r>
              <a:rPr lang="en-CA" dirty="0"/>
              <a:t>9. You will be vulnerable to temptation if you do not question your desires. (James 1:14-15)</a:t>
            </a:r>
          </a:p>
          <a:p>
            <a:pPr marL="0" indent="0">
              <a:buNone/>
            </a:pPr>
            <a:r>
              <a:rPr lang="en-CA" dirty="0"/>
              <a:t>10. We are vulnerable to temptation when we are careless about God’s boundaries. (Ephesians 5:1-4)</a:t>
            </a:r>
          </a:p>
        </p:txBody>
      </p:sp>
    </p:spTree>
    <p:extLst>
      <p:ext uri="{BB962C8B-B14F-4D97-AF65-F5344CB8AC3E}">
        <p14:creationId xmlns:p14="http://schemas.microsoft.com/office/powerpoint/2010/main" val="2318305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161A746-F706-4CD8-BEE3-0B6A8903145A}"/>
              </a:ext>
            </a:extLst>
          </p:cNvPr>
          <p:cNvSpPr>
            <a:spLocks noGrp="1"/>
          </p:cNvSpPr>
          <p:nvPr>
            <p:ph type="title"/>
          </p:nvPr>
        </p:nvSpPr>
        <p:spPr>
          <a:xfrm>
            <a:off x="646111" y="452718"/>
            <a:ext cx="9404723" cy="1400530"/>
          </a:xfrm>
        </p:spPr>
        <p:txBody>
          <a:bodyPr/>
          <a:lstStyle/>
          <a:p>
            <a:r>
              <a:rPr lang="en-US" dirty="0"/>
              <a:t>Questions?</a:t>
            </a:r>
          </a:p>
        </p:txBody>
      </p:sp>
      <p:sp>
        <p:nvSpPr>
          <p:cNvPr id="5" name="Content Placeholder 2">
            <a:extLst>
              <a:ext uri="{FF2B5EF4-FFF2-40B4-BE49-F238E27FC236}">
                <a16:creationId xmlns:a16="http://schemas.microsoft.com/office/drawing/2014/main" id="{80C34057-5575-4BFE-BD08-B5155D9E018E}"/>
              </a:ext>
            </a:extLst>
          </p:cNvPr>
          <p:cNvSpPr txBox="1">
            <a:spLocks/>
          </p:cNvSpPr>
          <p:nvPr/>
        </p:nvSpPr>
        <p:spPr>
          <a:xfrm>
            <a:off x="1724892" y="2587037"/>
            <a:ext cx="9046350" cy="359931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buFont typeface="Wingdings 3" charset="2"/>
              <a:buNone/>
            </a:pPr>
            <a:r>
              <a:rPr lang="en-US" sz="3200" b="1" dirty="0">
                <a:solidFill>
                  <a:schemeClr val="bg1">
                    <a:lumMod val="95000"/>
                  </a:schemeClr>
                </a:solidFill>
                <a:latin typeface="Arial" panose="020B0604020202020204" pitchFamily="34" charset="0"/>
                <a:cs typeface="Arial" panose="020B0604020202020204" pitchFamily="34" charset="0"/>
              </a:rPr>
              <a:t>Email: 		paul@mylakeside.ca</a:t>
            </a:r>
          </a:p>
          <a:p>
            <a:pPr marL="0" indent="0">
              <a:buFont typeface="Wingdings 3" charset="2"/>
              <a:buNone/>
            </a:pPr>
            <a:endParaRPr lang="en-US" sz="3200" b="1" dirty="0">
              <a:solidFill>
                <a:schemeClr val="bg1">
                  <a:lumMod val="95000"/>
                </a:schemeClr>
              </a:solidFill>
              <a:latin typeface="Arial" panose="020B0604020202020204" pitchFamily="34" charset="0"/>
              <a:cs typeface="Arial" panose="020B0604020202020204" pitchFamily="34" charset="0"/>
            </a:endParaRPr>
          </a:p>
          <a:p>
            <a:pPr marL="0" indent="0">
              <a:buFont typeface="Wingdings 3" charset="2"/>
              <a:buNone/>
            </a:pPr>
            <a:r>
              <a:rPr lang="en-US" sz="3200" b="1" dirty="0">
                <a:solidFill>
                  <a:schemeClr val="bg1">
                    <a:lumMod val="95000"/>
                  </a:schemeClr>
                </a:solidFill>
                <a:latin typeface="Arial" panose="020B0604020202020204" pitchFamily="34" charset="0"/>
                <a:cs typeface="Arial" panose="020B0604020202020204" pitchFamily="34" charset="0"/>
              </a:rPr>
              <a:t>Mobile:	(705) 854-1056</a:t>
            </a:r>
          </a:p>
          <a:p>
            <a:pPr marL="0" indent="0">
              <a:buFont typeface="Wingdings 3" charset="2"/>
              <a:buNone/>
            </a:pPr>
            <a:endParaRPr lang="en-US" sz="3200" b="1" dirty="0">
              <a:solidFill>
                <a:schemeClr val="bg1">
                  <a:lumMod val="95000"/>
                </a:schemeClr>
              </a:solidFill>
              <a:latin typeface="Arial" panose="020B0604020202020204" pitchFamily="34" charset="0"/>
              <a:cs typeface="Arial" panose="020B0604020202020204" pitchFamily="34" charset="0"/>
            </a:endParaRPr>
          </a:p>
          <a:p>
            <a:pPr marL="0" indent="0">
              <a:buFont typeface="Wingdings 3" charset="2"/>
              <a:buNone/>
            </a:pPr>
            <a:r>
              <a:rPr lang="en-US" sz="3200" b="1" dirty="0">
                <a:solidFill>
                  <a:schemeClr val="bg1">
                    <a:lumMod val="95000"/>
                  </a:schemeClr>
                </a:solidFill>
                <a:latin typeface="Arial" panose="020B0604020202020204" pitchFamily="34" charset="0"/>
                <a:cs typeface="Arial" panose="020B0604020202020204" pitchFamily="34" charset="0"/>
              </a:rPr>
              <a:t>Web:	 	www.mylakeside.ca</a:t>
            </a:r>
          </a:p>
          <a:p>
            <a:pPr marL="0" indent="0">
              <a:buFont typeface="Wingdings 3" charset="2"/>
              <a:buNone/>
            </a:pPr>
            <a:endParaRPr lang="en-US" sz="2800" b="1" dirty="0">
              <a:solidFill>
                <a:schemeClr val="bg1">
                  <a:lumMod val="95000"/>
                </a:schemeClr>
              </a:solidFill>
              <a:latin typeface="Arial" panose="020B0604020202020204" pitchFamily="34" charset="0"/>
              <a:cs typeface="Arial" panose="020B0604020202020204" pitchFamily="34" charset="0"/>
            </a:endParaRPr>
          </a:p>
        </p:txBody>
      </p:sp>
      <p:pic>
        <p:nvPicPr>
          <p:cNvPr id="6" name="Picture 5" descr="http://www.mrsimcard.com/images/pp2.jpg">
            <a:extLst>
              <a:ext uri="{FF2B5EF4-FFF2-40B4-BE49-F238E27FC236}">
                <a16:creationId xmlns:a16="http://schemas.microsoft.com/office/drawing/2014/main" id="{7B5E5170-C56C-4805-AA3D-0D5EF67909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448" y="3785328"/>
            <a:ext cx="941445" cy="89250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FCBCCAC7-425D-40D0-A1B7-7EE8A4F1D2A1}"/>
              </a:ext>
            </a:extLst>
          </p:cNvPr>
          <p:cNvPicPr>
            <a:picLocks noChangeAspect="1"/>
          </p:cNvPicPr>
          <p:nvPr/>
        </p:nvPicPr>
        <p:blipFill>
          <a:blip r:embed="rId3"/>
          <a:stretch>
            <a:fillRect/>
          </a:stretch>
        </p:blipFill>
        <p:spPr>
          <a:xfrm>
            <a:off x="571448" y="2587037"/>
            <a:ext cx="937853" cy="937853"/>
          </a:xfrm>
          <a:prstGeom prst="rect">
            <a:avLst/>
          </a:prstGeom>
        </p:spPr>
      </p:pic>
      <p:pic>
        <p:nvPicPr>
          <p:cNvPr id="8" name="Picture 8" descr="https://encrypted-tbn0.gstatic.com/images?q=tbn:ANd9GcQn5zYlX3Qd8EuqKBptMrB9o3-M6ZrtZFHxedybo1Qi_kRhxgkh">
            <a:extLst>
              <a:ext uri="{FF2B5EF4-FFF2-40B4-BE49-F238E27FC236}">
                <a16:creationId xmlns:a16="http://schemas.microsoft.com/office/drawing/2014/main" id="{2310204A-35FB-486A-A655-94B54FC4D9D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448" y="4983818"/>
            <a:ext cx="937853" cy="9378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4064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8BD2EA-F508-4726-A090-07FA65CC4534}"/>
              </a:ext>
            </a:extLst>
          </p:cNvPr>
          <p:cNvSpPr>
            <a:spLocks noGrp="1"/>
          </p:cNvSpPr>
          <p:nvPr>
            <p:ph idx="1"/>
          </p:nvPr>
        </p:nvSpPr>
        <p:spPr>
          <a:xfrm>
            <a:off x="838200" y="365125"/>
            <a:ext cx="10515600" cy="6098496"/>
          </a:xfrm>
        </p:spPr>
        <p:txBody>
          <a:bodyPr>
            <a:normAutofit fontScale="92500"/>
          </a:bodyPr>
          <a:lstStyle/>
          <a:p>
            <a:pPr marL="0" indent="0">
              <a:buNone/>
            </a:pPr>
            <a:r>
              <a:rPr lang="en-US" dirty="0"/>
              <a:t>Matthew 4:1–11</a:t>
            </a:r>
            <a:r>
              <a:rPr lang="en-CA" dirty="0"/>
              <a:t> (NIV) </a:t>
            </a:r>
          </a:p>
          <a:p>
            <a:pPr marL="0" indent="0">
              <a:buNone/>
            </a:pPr>
            <a:r>
              <a:rPr lang="en-CA" baseline="30000" dirty="0"/>
              <a:t>1</a:t>
            </a:r>
            <a:r>
              <a:rPr lang="en-CA" dirty="0"/>
              <a:t> </a:t>
            </a:r>
            <a:r>
              <a:rPr lang="en-US" dirty="0"/>
              <a:t>Then Jesus was led by the Spirit into the wilderness to be tempted by the devil. </a:t>
            </a:r>
            <a:r>
              <a:rPr lang="en-CA" baseline="30000" dirty="0"/>
              <a:t>2</a:t>
            </a:r>
            <a:r>
              <a:rPr lang="en-CA" dirty="0"/>
              <a:t> </a:t>
            </a:r>
            <a:r>
              <a:rPr lang="en-US" dirty="0"/>
              <a:t>After fasting forty days and forty nights, he was hungry. </a:t>
            </a:r>
            <a:r>
              <a:rPr lang="en-CA" baseline="30000" dirty="0"/>
              <a:t>3</a:t>
            </a:r>
            <a:r>
              <a:rPr lang="en-CA" dirty="0"/>
              <a:t> </a:t>
            </a:r>
            <a:r>
              <a:rPr lang="en-US" dirty="0"/>
              <a:t>The tempter came to him and said, “If you are the Son of God, tell these stones to become bread.” </a:t>
            </a:r>
            <a:r>
              <a:rPr lang="en-CA" baseline="30000" dirty="0"/>
              <a:t>4</a:t>
            </a:r>
            <a:r>
              <a:rPr lang="en-CA" dirty="0"/>
              <a:t> </a:t>
            </a:r>
            <a:r>
              <a:rPr lang="en-US" dirty="0"/>
              <a:t>Jesus answered, “It is written: ‘Man shall not live on bread alone, but on every word that comes from the mouth of God.’” </a:t>
            </a:r>
            <a:r>
              <a:rPr lang="en-CA" baseline="30000" dirty="0"/>
              <a:t>5</a:t>
            </a:r>
            <a:r>
              <a:rPr lang="en-CA" dirty="0"/>
              <a:t> </a:t>
            </a:r>
            <a:r>
              <a:rPr lang="en-US" dirty="0"/>
              <a:t>Then the devil took him to the holy city and had him stand on the highest point of the temple. </a:t>
            </a:r>
            <a:r>
              <a:rPr lang="en-CA" baseline="30000" dirty="0"/>
              <a:t>6</a:t>
            </a:r>
            <a:r>
              <a:rPr lang="en-CA" dirty="0"/>
              <a:t> </a:t>
            </a:r>
            <a:r>
              <a:rPr lang="en-US" dirty="0"/>
              <a:t>“If you are the Son of God,” he said, “throw yourself down. For it is written: “ ‘He will command his angels concerning you, and they will lift you up in their hands, so that you will not strike your foot against a stone.’” </a:t>
            </a:r>
            <a:r>
              <a:rPr lang="en-CA" baseline="30000" dirty="0"/>
              <a:t>7</a:t>
            </a:r>
            <a:r>
              <a:rPr lang="en-CA" dirty="0"/>
              <a:t> </a:t>
            </a:r>
            <a:r>
              <a:rPr lang="en-US" dirty="0"/>
              <a:t>Jesus answered him, “It is also written: ‘Do not put the Lord your God to the test.’” </a:t>
            </a:r>
            <a:r>
              <a:rPr lang="en-CA" baseline="30000" dirty="0"/>
              <a:t>8</a:t>
            </a:r>
            <a:r>
              <a:rPr lang="en-CA" dirty="0"/>
              <a:t> </a:t>
            </a:r>
            <a:r>
              <a:rPr lang="en-US" dirty="0"/>
              <a:t>Again, the devil took him to a very high mountain and showed him all the kingdoms of the world and their splendor. </a:t>
            </a:r>
            <a:r>
              <a:rPr lang="en-CA" baseline="30000" dirty="0"/>
              <a:t>9</a:t>
            </a:r>
            <a:r>
              <a:rPr lang="en-CA" dirty="0"/>
              <a:t> </a:t>
            </a:r>
            <a:r>
              <a:rPr lang="en-US" dirty="0"/>
              <a:t>“All this I will give you,” he said, “if you will bow down and worship me.” </a:t>
            </a:r>
            <a:r>
              <a:rPr lang="en-CA" baseline="30000" dirty="0"/>
              <a:t>10</a:t>
            </a:r>
            <a:r>
              <a:rPr lang="en-CA" dirty="0"/>
              <a:t> </a:t>
            </a:r>
            <a:r>
              <a:rPr lang="en-US" dirty="0"/>
              <a:t>Jesus said to him, “Away from me, Satan! For it is written: ‘Worship the Lord your God, and serve him only.’” </a:t>
            </a:r>
            <a:r>
              <a:rPr lang="en-CA" baseline="30000" dirty="0"/>
              <a:t>11</a:t>
            </a:r>
            <a:r>
              <a:rPr lang="en-CA" dirty="0"/>
              <a:t> </a:t>
            </a:r>
            <a:r>
              <a:rPr lang="en-US" dirty="0"/>
              <a:t>Then the devil left him, and angels came and attended him. </a:t>
            </a:r>
            <a:endParaRPr lang="en-CA" dirty="0"/>
          </a:p>
        </p:txBody>
      </p:sp>
    </p:spTree>
    <p:extLst>
      <p:ext uri="{BB962C8B-B14F-4D97-AF65-F5344CB8AC3E}">
        <p14:creationId xmlns:p14="http://schemas.microsoft.com/office/powerpoint/2010/main" val="344592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C0ECB-331B-4D3C-A813-A02136D1390C}"/>
              </a:ext>
            </a:extLst>
          </p:cNvPr>
          <p:cNvSpPr>
            <a:spLocks noGrp="1"/>
          </p:cNvSpPr>
          <p:nvPr>
            <p:ph type="title"/>
          </p:nvPr>
        </p:nvSpPr>
        <p:spPr/>
        <p:txBody>
          <a:bodyPr/>
          <a:lstStyle/>
          <a:p>
            <a:r>
              <a:rPr lang="en-CA" b="1" dirty="0"/>
              <a:t>Matthew: Shadows becoming reality in Christ</a:t>
            </a:r>
          </a:p>
        </p:txBody>
      </p:sp>
      <p:sp>
        <p:nvSpPr>
          <p:cNvPr id="3" name="Content Placeholder 2">
            <a:extLst>
              <a:ext uri="{FF2B5EF4-FFF2-40B4-BE49-F238E27FC236}">
                <a16:creationId xmlns:a16="http://schemas.microsoft.com/office/drawing/2014/main" id="{E21E7D21-0E8A-4C69-8A8C-9DFA2CB7A54A}"/>
              </a:ext>
            </a:extLst>
          </p:cNvPr>
          <p:cNvSpPr>
            <a:spLocks noGrp="1"/>
          </p:cNvSpPr>
          <p:nvPr>
            <p:ph idx="1"/>
          </p:nvPr>
        </p:nvSpPr>
        <p:spPr/>
        <p:txBody>
          <a:bodyPr/>
          <a:lstStyle/>
          <a:p>
            <a:pPr marL="514350" indent="-514350">
              <a:buAutoNum type="arabicPeriod"/>
            </a:pPr>
            <a:r>
              <a:rPr lang="en-CA" dirty="0"/>
              <a:t>Jesus is true Israel.  </a:t>
            </a:r>
            <a:br>
              <a:rPr lang="en-CA" dirty="0"/>
            </a:br>
            <a:r>
              <a:rPr lang="en-US" dirty="0"/>
              <a:t>Exodus 4:22-23a “Then say to Pharoah, ‘This is what the Lord says: Israel is my firstborn son, and I told you, "Let my son go, so he may worship me."</a:t>
            </a:r>
            <a:r>
              <a:rPr lang="en-US" i="1" dirty="0"/>
              <a:t> </a:t>
            </a:r>
          </a:p>
          <a:p>
            <a:pPr marL="514350" indent="-514350">
              <a:buAutoNum type="arabicPeriod"/>
            </a:pPr>
            <a:r>
              <a:rPr lang="en-US" dirty="0"/>
              <a:t>Jesus is a better prophet Moses, ushering in a better Law (Exodus 34:28)</a:t>
            </a:r>
          </a:p>
          <a:p>
            <a:pPr marL="514350" indent="-514350">
              <a:buAutoNum type="arabicPeriod"/>
            </a:pPr>
            <a:r>
              <a:rPr lang="en-US" dirty="0"/>
              <a:t>Jesus is the new Adam (Romans 5:12-31) tempted but victorious</a:t>
            </a:r>
          </a:p>
          <a:p>
            <a:pPr marL="514350" indent="-514350">
              <a:buAutoNum type="arabicPeriod"/>
            </a:pPr>
            <a:r>
              <a:rPr lang="en-US" dirty="0"/>
              <a:t>Jesus will face a future test in complete isolation and succeed</a:t>
            </a:r>
          </a:p>
          <a:p>
            <a:pPr marL="514350" indent="-514350">
              <a:buAutoNum type="arabicPeriod"/>
            </a:pPr>
            <a:r>
              <a:rPr lang="en-US" dirty="0"/>
              <a:t>Jesus’ spiritual Kingdom has a spiritual enemy</a:t>
            </a:r>
          </a:p>
          <a:p>
            <a:pPr marL="514350" indent="-514350">
              <a:buAutoNum type="arabicPeriod"/>
            </a:pPr>
            <a:endParaRPr lang="en-CA" dirty="0"/>
          </a:p>
          <a:p>
            <a:endParaRPr lang="en-CA" dirty="0"/>
          </a:p>
        </p:txBody>
      </p:sp>
    </p:spTree>
    <p:extLst>
      <p:ext uri="{BB962C8B-B14F-4D97-AF65-F5344CB8AC3E}">
        <p14:creationId xmlns:p14="http://schemas.microsoft.com/office/powerpoint/2010/main" val="2082938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C0ECB-331B-4D3C-A813-A02136D1390C}"/>
              </a:ext>
            </a:extLst>
          </p:cNvPr>
          <p:cNvSpPr>
            <a:spLocks noGrp="1"/>
          </p:cNvSpPr>
          <p:nvPr>
            <p:ph type="title"/>
          </p:nvPr>
        </p:nvSpPr>
        <p:spPr/>
        <p:txBody>
          <a:bodyPr/>
          <a:lstStyle/>
          <a:p>
            <a:r>
              <a:rPr lang="en-CA" b="1" dirty="0"/>
              <a:t>Jesus</a:t>
            </a:r>
          </a:p>
        </p:txBody>
      </p:sp>
      <p:sp>
        <p:nvSpPr>
          <p:cNvPr id="3" name="Content Placeholder 2">
            <a:extLst>
              <a:ext uri="{FF2B5EF4-FFF2-40B4-BE49-F238E27FC236}">
                <a16:creationId xmlns:a16="http://schemas.microsoft.com/office/drawing/2014/main" id="{E21E7D21-0E8A-4C69-8A8C-9DFA2CB7A54A}"/>
              </a:ext>
            </a:extLst>
          </p:cNvPr>
          <p:cNvSpPr>
            <a:spLocks noGrp="1"/>
          </p:cNvSpPr>
          <p:nvPr>
            <p:ph idx="1"/>
          </p:nvPr>
        </p:nvSpPr>
        <p:spPr/>
        <p:txBody>
          <a:bodyPr/>
          <a:lstStyle/>
          <a:p>
            <a:pPr marL="0" indent="0">
              <a:buNone/>
            </a:pPr>
            <a:r>
              <a:rPr lang="en-CA" dirty="0"/>
              <a:t> “</a:t>
            </a:r>
            <a:r>
              <a:rPr lang="en-US" dirty="0"/>
              <a:t>Then Jesus was led by the Spirit into the wilderness to be tempted by the devil. </a:t>
            </a:r>
            <a:r>
              <a:rPr lang="en-CA" baseline="30000" dirty="0"/>
              <a:t>2</a:t>
            </a:r>
            <a:r>
              <a:rPr lang="en-CA" dirty="0"/>
              <a:t> </a:t>
            </a:r>
            <a:r>
              <a:rPr lang="en-US" dirty="0"/>
              <a:t>After fasting forty days and forty nights, he was hungry. </a:t>
            </a:r>
            <a:r>
              <a:rPr lang="en-CA" baseline="30000" dirty="0"/>
              <a:t>3a</a:t>
            </a:r>
            <a:r>
              <a:rPr lang="en-CA" dirty="0"/>
              <a:t> </a:t>
            </a:r>
            <a:r>
              <a:rPr lang="en-US" dirty="0"/>
              <a:t>The tempter came to him…”</a:t>
            </a:r>
          </a:p>
          <a:p>
            <a:pPr marL="0" indent="0">
              <a:buNone/>
            </a:pPr>
            <a:endParaRPr lang="en-US" dirty="0"/>
          </a:p>
          <a:p>
            <a:pPr marL="0" indent="0">
              <a:buNone/>
            </a:pPr>
            <a:r>
              <a:rPr lang="en-CA" b="1" u="sng" dirty="0"/>
              <a:t>The first temptation</a:t>
            </a:r>
            <a:endParaRPr lang="en-CA" b="1" dirty="0"/>
          </a:p>
          <a:p>
            <a:pPr marL="0" indent="0">
              <a:buNone/>
            </a:pPr>
            <a:r>
              <a:rPr lang="en-CA" baseline="30000" dirty="0"/>
              <a:t>3</a:t>
            </a:r>
            <a:r>
              <a:rPr lang="en-CA" dirty="0"/>
              <a:t> </a:t>
            </a:r>
            <a:r>
              <a:rPr lang="en-US" dirty="0"/>
              <a:t>The tempter came to him and said, “If you are the Son of God, tell these stones to become bread.”</a:t>
            </a:r>
            <a:endParaRPr lang="en-CA" dirty="0"/>
          </a:p>
          <a:p>
            <a:pPr marL="0" indent="0">
              <a:buNone/>
            </a:pPr>
            <a:br>
              <a:rPr lang="en-CA" dirty="0"/>
            </a:br>
            <a:r>
              <a:rPr lang="en-CA" dirty="0"/>
              <a:t>Jesus is tempted in His state of poverty.</a:t>
            </a:r>
          </a:p>
          <a:p>
            <a:pPr marL="0" indent="0">
              <a:buNone/>
            </a:pPr>
            <a:endParaRPr lang="en-CA" dirty="0"/>
          </a:p>
          <a:p>
            <a:endParaRPr lang="en-CA" dirty="0"/>
          </a:p>
        </p:txBody>
      </p:sp>
    </p:spTree>
    <p:extLst>
      <p:ext uri="{BB962C8B-B14F-4D97-AF65-F5344CB8AC3E}">
        <p14:creationId xmlns:p14="http://schemas.microsoft.com/office/powerpoint/2010/main" val="3373819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1E7D21-0E8A-4C69-8A8C-9DFA2CB7A54A}"/>
              </a:ext>
            </a:extLst>
          </p:cNvPr>
          <p:cNvSpPr>
            <a:spLocks noGrp="1"/>
          </p:cNvSpPr>
          <p:nvPr>
            <p:ph idx="1"/>
          </p:nvPr>
        </p:nvSpPr>
        <p:spPr>
          <a:xfrm>
            <a:off x="838200" y="711976"/>
            <a:ext cx="10515600" cy="5856347"/>
          </a:xfrm>
        </p:spPr>
        <p:txBody>
          <a:bodyPr>
            <a:normAutofit/>
          </a:bodyPr>
          <a:lstStyle/>
          <a:p>
            <a:pPr marL="0" indent="0">
              <a:buNone/>
            </a:pPr>
            <a:r>
              <a:rPr lang="en-US" dirty="0"/>
              <a:t>Deuteronomy 8:2–3</a:t>
            </a:r>
            <a:r>
              <a:rPr lang="en-CA" dirty="0"/>
              <a:t> (NIV) </a:t>
            </a:r>
            <a:br>
              <a:rPr lang="en-CA" dirty="0"/>
            </a:br>
            <a:r>
              <a:rPr lang="en-CA" baseline="30000" dirty="0"/>
              <a:t>2</a:t>
            </a:r>
            <a:r>
              <a:rPr lang="en-CA" dirty="0"/>
              <a:t> </a:t>
            </a:r>
            <a:r>
              <a:rPr lang="en-US" dirty="0"/>
              <a:t>Remember how the Lord your God led you all the way in the wilderness these forty years, to humble and test you in order to know what was in your heart, whether or not you would keep his commands. </a:t>
            </a:r>
            <a:r>
              <a:rPr lang="en-CA" baseline="30000" dirty="0"/>
              <a:t>3</a:t>
            </a:r>
            <a:r>
              <a:rPr lang="en-CA" dirty="0"/>
              <a:t> </a:t>
            </a:r>
            <a:r>
              <a:rPr lang="en-US" dirty="0"/>
              <a:t>He humbled you, causing you to hunger and then feeding you with manna, which neither you nor your ancestors had known, to teach you that man does not live on bread alone but on every word that comes from the mouth of the Lord.</a:t>
            </a:r>
            <a:endParaRPr lang="en-CA" dirty="0"/>
          </a:p>
          <a:p>
            <a:pPr marL="0" indent="0">
              <a:buNone/>
            </a:pPr>
            <a:endParaRPr lang="en-CA" dirty="0"/>
          </a:p>
          <a:p>
            <a:r>
              <a:rPr lang="en-CA" dirty="0"/>
              <a:t>Even if the whole world was full of bread no man truly lives by bread.</a:t>
            </a:r>
          </a:p>
          <a:p>
            <a:r>
              <a:rPr lang="en-CA" dirty="0"/>
              <a:t>The test of poverty is in what direction our hearts will lean.</a:t>
            </a:r>
          </a:p>
          <a:p>
            <a:r>
              <a:rPr lang="en-CA" dirty="0"/>
              <a:t>We need to have the condition of our hearts revealed </a:t>
            </a:r>
          </a:p>
          <a:p>
            <a:pPr marL="0" indent="0">
              <a:buNone/>
            </a:pPr>
            <a:endParaRPr lang="en-CA" dirty="0"/>
          </a:p>
          <a:p>
            <a:pPr marL="0" indent="0">
              <a:buNone/>
            </a:pPr>
            <a:endParaRPr lang="en-CA" dirty="0"/>
          </a:p>
        </p:txBody>
      </p:sp>
    </p:spTree>
    <p:extLst>
      <p:ext uri="{BB962C8B-B14F-4D97-AF65-F5344CB8AC3E}">
        <p14:creationId xmlns:p14="http://schemas.microsoft.com/office/powerpoint/2010/main" val="142428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1E7D21-0E8A-4C69-8A8C-9DFA2CB7A54A}"/>
              </a:ext>
            </a:extLst>
          </p:cNvPr>
          <p:cNvSpPr>
            <a:spLocks noGrp="1"/>
          </p:cNvSpPr>
          <p:nvPr>
            <p:ph idx="1"/>
          </p:nvPr>
        </p:nvSpPr>
        <p:spPr>
          <a:xfrm>
            <a:off x="838200" y="425790"/>
            <a:ext cx="10515600" cy="6142534"/>
          </a:xfrm>
        </p:spPr>
        <p:txBody>
          <a:bodyPr>
            <a:normAutofit/>
          </a:bodyPr>
          <a:lstStyle/>
          <a:p>
            <a:pPr marL="0" indent="0">
              <a:buNone/>
            </a:pPr>
            <a:r>
              <a:rPr lang="en-CA" b="1" u="sng" dirty="0"/>
              <a:t>The second temptation </a:t>
            </a:r>
          </a:p>
          <a:p>
            <a:pPr marL="0" indent="0">
              <a:buNone/>
            </a:pPr>
            <a:r>
              <a:rPr lang="en-CA" baseline="30000" dirty="0"/>
              <a:t>5</a:t>
            </a:r>
            <a:r>
              <a:rPr lang="en-CA" dirty="0"/>
              <a:t> </a:t>
            </a:r>
            <a:r>
              <a:rPr lang="en-US" dirty="0"/>
              <a:t>Then the devil took him to the holy city and had him stand on the highest point of the temple. </a:t>
            </a:r>
            <a:r>
              <a:rPr lang="en-CA" baseline="30000" dirty="0"/>
              <a:t>6</a:t>
            </a:r>
            <a:r>
              <a:rPr lang="en-CA" dirty="0"/>
              <a:t> </a:t>
            </a:r>
            <a:r>
              <a:rPr lang="en-US" dirty="0"/>
              <a:t>“If you are the Son of God,” he said, “throw yourself down. For it is written: “ ‘He will command his angels concerning you, and they will lift you up in their hands, so that you will not strike your foot against a stone.’</a:t>
            </a:r>
            <a:endParaRPr lang="en-CA" dirty="0"/>
          </a:p>
          <a:p>
            <a:pPr marL="0" indent="0">
              <a:buNone/>
            </a:pPr>
            <a:endParaRPr lang="en-CA" dirty="0"/>
          </a:p>
          <a:p>
            <a:pPr marL="0" indent="0">
              <a:buNone/>
            </a:pPr>
            <a:r>
              <a:rPr lang="en-US" dirty="0"/>
              <a:t>Psalm 91:11–12 (ESV) </a:t>
            </a:r>
            <a:br>
              <a:rPr lang="en-US" dirty="0"/>
            </a:br>
            <a:r>
              <a:rPr lang="en-US" baseline="30000" dirty="0"/>
              <a:t>11</a:t>
            </a:r>
            <a:r>
              <a:rPr lang="en-US" dirty="0"/>
              <a:t> For he will command his angels concerning you to guard you in all your ways. </a:t>
            </a:r>
            <a:r>
              <a:rPr lang="en-US" baseline="30000" dirty="0"/>
              <a:t>12</a:t>
            </a:r>
            <a:r>
              <a:rPr lang="en-US" dirty="0"/>
              <a:t> On their hands they will bear you up, lest you strike your foot against a stone. </a:t>
            </a:r>
          </a:p>
          <a:p>
            <a:pPr marL="0" indent="0">
              <a:buNone/>
            </a:pPr>
            <a:endParaRPr lang="en-US" dirty="0"/>
          </a:p>
          <a:p>
            <a:r>
              <a:rPr lang="en-CA" dirty="0"/>
              <a:t>It is a very “Christian” temptation to taking licence with God’s grace</a:t>
            </a:r>
          </a:p>
        </p:txBody>
      </p:sp>
    </p:spTree>
    <p:extLst>
      <p:ext uri="{BB962C8B-B14F-4D97-AF65-F5344CB8AC3E}">
        <p14:creationId xmlns:p14="http://schemas.microsoft.com/office/powerpoint/2010/main" val="2077294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1E7D21-0E8A-4C69-8A8C-9DFA2CB7A54A}"/>
              </a:ext>
            </a:extLst>
          </p:cNvPr>
          <p:cNvSpPr>
            <a:spLocks noGrp="1"/>
          </p:cNvSpPr>
          <p:nvPr>
            <p:ph idx="1"/>
          </p:nvPr>
        </p:nvSpPr>
        <p:spPr>
          <a:xfrm>
            <a:off x="838200" y="593312"/>
            <a:ext cx="10515600" cy="5975011"/>
          </a:xfrm>
        </p:spPr>
        <p:txBody>
          <a:bodyPr>
            <a:normAutofit/>
          </a:bodyPr>
          <a:lstStyle/>
          <a:p>
            <a:pPr marL="0" indent="0">
              <a:buNone/>
            </a:pPr>
            <a:r>
              <a:rPr lang="en-CA" b="1" u="sng" dirty="0"/>
              <a:t>The third Temptation </a:t>
            </a:r>
            <a:endParaRPr lang="en-CA" dirty="0"/>
          </a:p>
          <a:p>
            <a:pPr marL="0" indent="0">
              <a:buNone/>
            </a:pPr>
            <a:r>
              <a:rPr lang="en-CA" baseline="30000" dirty="0"/>
              <a:t>8</a:t>
            </a:r>
            <a:r>
              <a:rPr lang="en-CA" dirty="0"/>
              <a:t> </a:t>
            </a:r>
            <a:r>
              <a:rPr lang="en-US" dirty="0"/>
              <a:t>Again, the devil took him to a very high mountain and showed him all the kingdoms of the world and their splendor. </a:t>
            </a:r>
            <a:r>
              <a:rPr lang="en-CA" baseline="30000" dirty="0"/>
              <a:t>9</a:t>
            </a:r>
            <a:r>
              <a:rPr lang="en-CA" dirty="0"/>
              <a:t> </a:t>
            </a:r>
            <a:r>
              <a:rPr lang="en-US" dirty="0"/>
              <a:t>“All this I will give you,” he said, “if you will bow down and worship me.” </a:t>
            </a:r>
          </a:p>
          <a:p>
            <a:endParaRPr lang="en-US" dirty="0"/>
          </a:p>
          <a:p>
            <a:r>
              <a:rPr lang="en-CA" dirty="0"/>
              <a:t>Jesus is tempted with prosperity. </a:t>
            </a:r>
          </a:p>
          <a:p>
            <a:r>
              <a:rPr lang="en-CA" dirty="0"/>
              <a:t>If Satan can’t get you to lean away from God in seasons of need He will try and get you to worship something other than God in seasons of excess.</a:t>
            </a:r>
          </a:p>
          <a:p>
            <a:r>
              <a:rPr lang="en-CA" dirty="0"/>
              <a:t>It is hard for a rich man to enter the kingdom of heaven (Matt 19:23), remember. </a:t>
            </a:r>
          </a:p>
          <a:p>
            <a:r>
              <a:rPr lang="en-CA" dirty="0"/>
              <a:t>You can’t serve to masters, because you will love one and hate the other. You cannot serve both God and money. (Matt 6:24). </a:t>
            </a:r>
          </a:p>
          <a:p>
            <a:pPr marL="0" indent="0">
              <a:buNone/>
            </a:pPr>
            <a:endParaRPr lang="en-CA" dirty="0"/>
          </a:p>
        </p:txBody>
      </p:sp>
    </p:spTree>
    <p:extLst>
      <p:ext uri="{BB962C8B-B14F-4D97-AF65-F5344CB8AC3E}">
        <p14:creationId xmlns:p14="http://schemas.microsoft.com/office/powerpoint/2010/main" val="2257818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1E7D21-0E8A-4C69-8A8C-9DFA2CB7A54A}"/>
              </a:ext>
            </a:extLst>
          </p:cNvPr>
          <p:cNvSpPr>
            <a:spLocks noGrp="1"/>
          </p:cNvSpPr>
          <p:nvPr>
            <p:ph idx="1"/>
          </p:nvPr>
        </p:nvSpPr>
        <p:spPr>
          <a:xfrm>
            <a:off x="838200" y="537472"/>
            <a:ext cx="10515600" cy="6030851"/>
          </a:xfrm>
        </p:spPr>
        <p:txBody>
          <a:bodyPr>
            <a:normAutofit/>
          </a:bodyPr>
          <a:lstStyle/>
          <a:p>
            <a:pPr marL="0" indent="0">
              <a:buNone/>
            </a:pPr>
            <a:r>
              <a:rPr lang="en-CA" b="1" baseline="30000" dirty="0"/>
              <a:t>“</a:t>
            </a:r>
            <a:r>
              <a:rPr lang="en-US" b="1" dirty="0"/>
              <a:t>“Jesus refuses to exchange the eternal exaltation of the Father for the temporary flattery of a snake.” </a:t>
            </a:r>
            <a:br>
              <a:rPr lang="en-US" dirty="0"/>
            </a:br>
            <a:endParaRPr lang="en-CA" dirty="0"/>
          </a:p>
          <a:p>
            <a:pPr marL="0" indent="0">
              <a:buNone/>
            </a:pPr>
            <a:r>
              <a:rPr lang="en-US" dirty="0"/>
              <a:t>Zephaniah 3:17</a:t>
            </a:r>
            <a:r>
              <a:rPr lang="en-CA" dirty="0"/>
              <a:t> (ESV) </a:t>
            </a:r>
            <a:br>
              <a:rPr lang="en-CA" dirty="0"/>
            </a:br>
            <a:r>
              <a:rPr lang="en-CA" baseline="30000" dirty="0"/>
              <a:t>17</a:t>
            </a:r>
            <a:r>
              <a:rPr lang="en-CA" dirty="0"/>
              <a:t> </a:t>
            </a:r>
            <a:r>
              <a:rPr lang="en-US" dirty="0"/>
              <a:t>The Lord your God is in your midst, a mighty one who will save; he will rejoice over you with gladness; he will quiet you by his love; he will exult over you with loud singing. </a:t>
            </a:r>
            <a:br>
              <a:rPr lang="en-US" dirty="0"/>
            </a:br>
            <a:endParaRPr lang="en-CA" dirty="0"/>
          </a:p>
          <a:p>
            <a:pPr marL="0" indent="0">
              <a:buNone/>
            </a:pPr>
            <a:r>
              <a:rPr lang="en-US" dirty="0"/>
              <a:t>Matthew 23:12b</a:t>
            </a:r>
            <a:r>
              <a:rPr lang="en-CA" dirty="0"/>
              <a:t> (ESV) </a:t>
            </a:r>
            <a:br>
              <a:rPr lang="en-CA" dirty="0"/>
            </a:br>
            <a:r>
              <a:rPr lang="en-CA" baseline="30000" dirty="0"/>
              <a:t>12b </a:t>
            </a:r>
            <a:r>
              <a:rPr lang="en-US" dirty="0"/>
              <a:t>whoever humbles himself will be exalted. </a:t>
            </a:r>
            <a:br>
              <a:rPr lang="en-US" dirty="0"/>
            </a:br>
            <a:endParaRPr lang="en-CA" dirty="0"/>
          </a:p>
          <a:p>
            <a:pPr marL="0" indent="0">
              <a:buNone/>
            </a:pPr>
            <a:r>
              <a:rPr lang="en-US" dirty="0"/>
              <a:t>1 Peter 5:6</a:t>
            </a:r>
            <a:r>
              <a:rPr lang="en-CA" dirty="0"/>
              <a:t> (NET) </a:t>
            </a:r>
            <a:br>
              <a:rPr lang="en-CA" dirty="0"/>
            </a:br>
            <a:r>
              <a:rPr lang="en-CA" baseline="30000" dirty="0"/>
              <a:t>6</a:t>
            </a:r>
            <a:r>
              <a:rPr lang="en-CA" dirty="0"/>
              <a:t> </a:t>
            </a:r>
            <a:r>
              <a:rPr lang="en-US" dirty="0"/>
              <a:t>And God will exalt you in due time, if you humble yourselves under his mighty hand </a:t>
            </a:r>
            <a:endParaRPr lang="en-CA" dirty="0"/>
          </a:p>
          <a:p>
            <a:pPr marL="0" indent="0">
              <a:buNone/>
            </a:pPr>
            <a:endParaRPr lang="en-CA" dirty="0"/>
          </a:p>
        </p:txBody>
      </p:sp>
    </p:spTree>
    <p:extLst>
      <p:ext uri="{BB962C8B-B14F-4D97-AF65-F5344CB8AC3E}">
        <p14:creationId xmlns:p14="http://schemas.microsoft.com/office/powerpoint/2010/main" val="2454009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C0ECB-331B-4D3C-A813-A02136D1390C}"/>
              </a:ext>
            </a:extLst>
          </p:cNvPr>
          <p:cNvSpPr>
            <a:spLocks noGrp="1"/>
          </p:cNvSpPr>
          <p:nvPr>
            <p:ph type="title"/>
          </p:nvPr>
        </p:nvSpPr>
        <p:spPr/>
        <p:txBody>
          <a:bodyPr/>
          <a:lstStyle/>
          <a:p>
            <a:r>
              <a:rPr lang="en-CA" dirty="0"/>
              <a:t>10 Blind Spots In Temptation</a:t>
            </a:r>
          </a:p>
        </p:txBody>
      </p:sp>
      <p:sp>
        <p:nvSpPr>
          <p:cNvPr id="3" name="Content Placeholder 2">
            <a:extLst>
              <a:ext uri="{FF2B5EF4-FFF2-40B4-BE49-F238E27FC236}">
                <a16:creationId xmlns:a16="http://schemas.microsoft.com/office/drawing/2014/main" id="{E21E7D21-0E8A-4C69-8A8C-9DFA2CB7A54A}"/>
              </a:ext>
            </a:extLst>
          </p:cNvPr>
          <p:cNvSpPr>
            <a:spLocks noGrp="1"/>
          </p:cNvSpPr>
          <p:nvPr>
            <p:ph idx="1"/>
          </p:nvPr>
        </p:nvSpPr>
        <p:spPr>
          <a:xfrm>
            <a:off x="838200" y="1825624"/>
            <a:ext cx="10515600" cy="4742699"/>
          </a:xfrm>
        </p:spPr>
        <p:txBody>
          <a:bodyPr>
            <a:normAutofit/>
          </a:bodyPr>
          <a:lstStyle/>
          <a:p>
            <a:pPr marL="0" indent="0">
              <a:buNone/>
            </a:pPr>
            <a:r>
              <a:rPr lang="en-CA" dirty="0"/>
              <a:t>1. You will be vulnerable to temptation is you care only for present happiness. (James 1:12)</a:t>
            </a:r>
          </a:p>
          <a:p>
            <a:pPr marL="0" indent="0">
              <a:buNone/>
            </a:pPr>
            <a:r>
              <a:rPr lang="en-CA" dirty="0"/>
              <a:t>2. You will be vulnerable to temptation if you have no longing for heaven. (Matthew 13:44-45)</a:t>
            </a:r>
          </a:p>
          <a:p>
            <a:pPr marL="0" indent="0">
              <a:buNone/>
            </a:pPr>
            <a:r>
              <a:rPr lang="en-CA" dirty="0"/>
              <a:t>3. You be overcome by temptation if you don’t completely trust God’s word. (Jeremiah 17:7-18)</a:t>
            </a:r>
          </a:p>
          <a:p>
            <a:pPr marL="0" indent="0">
              <a:buNone/>
            </a:pPr>
            <a:r>
              <a:rPr lang="en-CA" dirty="0"/>
              <a:t>4. It is dangerous to under-estimate the power of temptation. (1 Peter 5:8-10)</a:t>
            </a:r>
          </a:p>
          <a:p>
            <a:pPr marL="0" indent="0">
              <a:buNone/>
            </a:pPr>
            <a:r>
              <a:rPr lang="en-CA" dirty="0"/>
              <a:t>5. It is dangerous if you over-estimate your own strength. (1 Corinthians 10:12) </a:t>
            </a:r>
          </a:p>
          <a:p>
            <a:pPr marL="0" indent="0">
              <a:buNone/>
            </a:pPr>
            <a:endParaRPr lang="en-CA" dirty="0"/>
          </a:p>
        </p:txBody>
      </p:sp>
    </p:spTree>
    <p:extLst>
      <p:ext uri="{BB962C8B-B14F-4D97-AF65-F5344CB8AC3E}">
        <p14:creationId xmlns:p14="http://schemas.microsoft.com/office/powerpoint/2010/main" val="2918733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2626</TotalTime>
  <Words>637</Words>
  <Application>Microsoft Office PowerPoint</Application>
  <PresentationFormat>Widescreen</PresentationFormat>
  <Paragraphs>56</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Wingdings 3</vt:lpstr>
      <vt:lpstr>Office Theme</vt:lpstr>
      <vt:lpstr>Matthew 4:1-11</vt:lpstr>
      <vt:lpstr>PowerPoint Presentation</vt:lpstr>
      <vt:lpstr>Matthew: Shadows becoming reality in Christ</vt:lpstr>
      <vt:lpstr>Jesus</vt:lpstr>
      <vt:lpstr>PowerPoint Presentation</vt:lpstr>
      <vt:lpstr>PowerPoint Presentation</vt:lpstr>
      <vt:lpstr>PowerPoint Presentation</vt:lpstr>
      <vt:lpstr>PowerPoint Presentation</vt:lpstr>
      <vt:lpstr>10 Blind Spots In Temptation</vt:lpstr>
      <vt:lpstr>10 Blind Spots In Temptation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Matthew 3:1-12</dc:title>
  <dc:creator>Paul Graham</dc:creator>
  <cp:lastModifiedBy>Paul Graham</cp:lastModifiedBy>
  <cp:revision>4</cp:revision>
  <dcterms:created xsi:type="dcterms:W3CDTF">2019-10-19T14:51:37Z</dcterms:created>
  <dcterms:modified xsi:type="dcterms:W3CDTF">2019-11-10T13:04:21Z</dcterms:modified>
</cp:coreProperties>
</file>